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8"/>
  </p:notesMasterIdLst>
  <p:sldIdLst>
    <p:sldId id="256" r:id="rId2"/>
    <p:sldId id="275" r:id="rId3"/>
    <p:sldId id="264" r:id="rId4"/>
    <p:sldId id="258" r:id="rId5"/>
    <p:sldId id="257" r:id="rId6"/>
    <p:sldId id="260" r:id="rId7"/>
    <p:sldId id="259" r:id="rId8"/>
    <p:sldId id="315" r:id="rId9"/>
    <p:sldId id="321" r:id="rId10"/>
    <p:sldId id="316" r:id="rId11"/>
    <p:sldId id="317" r:id="rId12"/>
    <p:sldId id="324" r:id="rId13"/>
    <p:sldId id="332" r:id="rId14"/>
    <p:sldId id="331" r:id="rId15"/>
    <p:sldId id="318" r:id="rId16"/>
    <p:sldId id="330" r:id="rId17"/>
    <p:sldId id="262" r:id="rId18"/>
    <p:sldId id="319" r:id="rId19"/>
    <p:sldId id="323" r:id="rId20"/>
    <p:sldId id="320" r:id="rId21"/>
    <p:sldId id="322" r:id="rId22"/>
    <p:sldId id="327" r:id="rId23"/>
    <p:sldId id="328" r:id="rId24"/>
    <p:sldId id="329" r:id="rId25"/>
    <p:sldId id="326" r:id="rId26"/>
    <p:sldId id="295" r:id="rId27"/>
  </p:sldIdLst>
  <p:sldSz cx="9144000" cy="5143500" type="screen16x9"/>
  <p:notesSz cx="6858000" cy="9144000"/>
  <p:embeddedFontLst>
    <p:embeddedFont>
      <p:font typeface="Anton" pitchFamily="2" charset="0"/>
      <p:regular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Raleway Medium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D986EE-5430-425E-9783-8DA4574EA381}" v="33" dt="2022-07-19T15:28:45.168"/>
    <p1510:client id="{6AFBA042-11AE-C218-9F6C-CD51C9C13262}" v="375" dt="2022-07-19T20:44:21.401"/>
    <p1510:client id="{90964581-A4D7-1EB8-6D67-6D9910E890D3}" v="202" dt="2022-07-19T18:51:55.961"/>
    <p1510:client id="{92EC824C-BE27-C11B-A1C3-EB2136EB3AF2}" v="44" dt="2022-07-19T21:28:09.125"/>
    <p1510:client id="{99A71A9F-B69D-CBCB-7A14-7AB87B70DB55}" v="178" dt="2022-07-19T16:02:59.178"/>
    <p1510:client id="{AF8BD351-58D8-53B9-2505-91983B95FC0E}" v="58" dt="2022-07-19T15:18:16.895"/>
    <p1510:client id="{CABD0B1C-3BAE-04B5-1242-ABB96A0B30BA}" v="775" dt="2022-07-19T20:31:09.103"/>
    <p1510:client id="{D85112F4-D6E7-226A-9474-8AD969F49AC6}" v="47" dt="2022-07-19T15:35:35.487"/>
    <p1510:client id="{E5D797A1-5010-4B17-8533-B74A46F2F892}" v="243" dt="2022-07-20T08:31:49.287"/>
  </p1510:revLst>
</p1510:revInfo>
</file>

<file path=ppt/tableStyles.xml><?xml version="1.0" encoding="utf-8"?>
<a:tblStyleLst xmlns:a="http://schemas.openxmlformats.org/drawingml/2006/main" def="{FF6A7647-3FB1-46B4-9A27-B4220BFBB199}">
  <a:tblStyle styleId="{FF6A7647-3FB1-46B4-9A27-B4220BFBB1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-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AN27" userId="8f346461-d885-4a9f-9ccc-acfe8828b55a" providerId="ADAL" clId="{E5D797A1-5010-4B17-8533-B74A46F2F892}"/>
    <pc:docChg chg="undo custSel addSld delSld modSld sldOrd">
      <pc:chgData name="SAIDAN27" userId="8f346461-d885-4a9f-9ccc-acfe8828b55a" providerId="ADAL" clId="{E5D797A1-5010-4B17-8533-B74A46F2F892}" dt="2022-07-20T08:33:08.430" v="510" actId="1076"/>
      <pc:docMkLst>
        <pc:docMk/>
      </pc:docMkLst>
      <pc:sldChg chg="modSp mod">
        <pc:chgData name="SAIDAN27" userId="8f346461-d885-4a9f-9ccc-acfe8828b55a" providerId="ADAL" clId="{E5D797A1-5010-4B17-8533-B74A46F2F892}" dt="2022-07-19T23:03:49.951" v="156" actId="14100"/>
        <pc:sldMkLst>
          <pc:docMk/>
          <pc:sldMk cId="0" sldId="256"/>
        </pc:sldMkLst>
        <pc:spChg chg="mod">
          <ac:chgData name="SAIDAN27" userId="8f346461-d885-4a9f-9ccc-acfe8828b55a" providerId="ADAL" clId="{E5D797A1-5010-4B17-8533-B74A46F2F892}" dt="2022-07-19T15:08:51.827" v="10" actId="20577"/>
          <ac:spMkLst>
            <pc:docMk/>
            <pc:sldMk cId="0" sldId="256"/>
            <ac:spMk id="356" creationId="{00000000-0000-0000-0000-000000000000}"/>
          </ac:spMkLst>
        </pc:spChg>
        <pc:spChg chg="mod">
          <ac:chgData name="SAIDAN27" userId="8f346461-d885-4a9f-9ccc-acfe8828b55a" providerId="ADAL" clId="{E5D797A1-5010-4B17-8533-B74A46F2F892}" dt="2022-07-19T23:03:49.951" v="156" actId="14100"/>
          <ac:spMkLst>
            <pc:docMk/>
            <pc:sldMk cId="0" sldId="256"/>
            <ac:spMk id="357" creationId="{00000000-0000-0000-0000-000000000000}"/>
          </ac:spMkLst>
        </pc:spChg>
      </pc:sldChg>
      <pc:sldChg chg="modSp mod">
        <pc:chgData name="SAIDAN27" userId="8f346461-d885-4a9f-9ccc-acfe8828b55a" providerId="ADAL" clId="{E5D797A1-5010-4B17-8533-B74A46F2F892}" dt="2022-07-20T07:05:55.523" v="437" actId="1076"/>
        <pc:sldMkLst>
          <pc:docMk/>
          <pc:sldMk cId="0" sldId="257"/>
        </pc:sldMkLst>
        <pc:spChg chg="mod">
          <ac:chgData name="SAIDAN27" userId="8f346461-d885-4a9f-9ccc-acfe8828b55a" providerId="ADAL" clId="{E5D797A1-5010-4B17-8533-B74A46F2F892}" dt="2022-07-20T07:05:49.355" v="435" actId="1076"/>
          <ac:spMkLst>
            <pc:docMk/>
            <pc:sldMk cId="0" sldId="257"/>
            <ac:spMk id="365" creationId="{00000000-0000-0000-0000-000000000000}"/>
          </ac:spMkLst>
        </pc:spChg>
        <pc:spChg chg="mod">
          <ac:chgData name="SAIDAN27" userId="8f346461-d885-4a9f-9ccc-acfe8828b55a" providerId="ADAL" clId="{E5D797A1-5010-4B17-8533-B74A46F2F892}" dt="2022-07-20T07:05:55.523" v="437" actId="1076"/>
          <ac:spMkLst>
            <pc:docMk/>
            <pc:sldMk cId="0" sldId="257"/>
            <ac:spMk id="366" creationId="{00000000-0000-0000-0000-000000000000}"/>
          </ac:spMkLst>
        </pc:spChg>
      </pc:sldChg>
      <pc:sldChg chg="modSp mod">
        <pc:chgData name="SAIDAN27" userId="8f346461-d885-4a9f-9ccc-acfe8828b55a" providerId="ADAL" clId="{E5D797A1-5010-4B17-8533-B74A46F2F892}" dt="2022-07-20T07:05:19.732" v="431" actId="1076"/>
        <pc:sldMkLst>
          <pc:docMk/>
          <pc:sldMk cId="0" sldId="259"/>
        </pc:sldMkLst>
        <pc:spChg chg="mod">
          <ac:chgData name="SAIDAN27" userId="8f346461-d885-4a9f-9ccc-acfe8828b55a" providerId="ADAL" clId="{E5D797A1-5010-4B17-8533-B74A46F2F892}" dt="2022-07-20T07:05:19.732" v="431" actId="1076"/>
          <ac:spMkLst>
            <pc:docMk/>
            <pc:sldMk cId="0" sldId="259"/>
            <ac:spMk id="389" creationId="{00000000-0000-0000-0000-000000000000}"/>
          </ac:spMkLst>
        </pc:spChg>
      </pc:sldChg>
      <pc:sldChg chg="modSp mod">
        <pc:chgData name="SAIDAN27" userId="8f346461-d885-4a9f-9ccc-acfe8828b55a" providerId="ADAL" clId="{E5D797A1-5010-4B17-8533-B74A46F2F892}" dt="2022-07-20T07:05:36.572" v="434" actId="14100"/>
        <pc:sldMkLst>
          <pc:docMk/>
          <pc:sldMk cId="0" sldId="260"/>
        </pc:sldMkLst>
        <pc:spChg chg="mod">
          <ac:chgData name="SAIDAN27" userId="8f346461-d885-4a9f-9ccc-acfe8828b55a" providerId="ADAL" clId="{E5D797A1-5010-4B17-8533-B74A46F2F892}" dt="2022-07-20T07:05:26.189" v="432" actId="1076"/>
          <ac:spMkLst>
            <pc:docMk/>
            <pc:sldMk cId="0" sldId="260"/>
            <ac:spMk id="400" creationId="{00000000-0000-0000-0000-000000000000}"/>
          </ac:spMkLst>
        </pc:spChg>
        <pc:spChg chg="mod">
          <ac:chgData name="SAIDAN27" userId="8f346461-d885-4a9f-9ccc-acfe8828b55a" providerId="ADAL" clId="{E5D797A1-5010-4B17-8533-B74A46F2F892}" dt="2022-07-20T07:05:36.572" v="434" actId="14100"/>
          <ac:spMkLst>
            <pc:docMk/>
            <pc:sldMk cId="0" sldId="260"/>
            <ac:spMk id="401" creationId="{00000000-0000-0000-0000-000000000000}"/>
          </ac:spMkLst>
        </pc:spChg>
      </pc:sldChg>
      <pc:sldChg chg="addSp delSp modSp del mod ord">
        <pc:chgData name="SAIDAN27" userId="8f346461-d885-4a9f-9ccc-acfe8828b55a" providerId="ADAL" clId="{E5D797A1-5010-4B17-8533-B74A46F2F892}" dt="2022-07-20T08:31:58.016" v="491" actId="47"/>
        <pc:sldMkLst>
          <pc:docMk/>
          <pc:sldMk cId="0" sldId="265"/>
        </pc:sldMkLst>
        <pc:spChg chg="del mod">
          <ac:chgData name="SAIDAN27" userId="8f346461-d885-4a9f-9ccc-acfe8828b55a" providerId="ADAL" clId="{E5D797A1-5010-4B17-8533-B74A46F2F892}" dt="2022-07-19T22:50:25.783" v="120" actId="478"/>
          <ac:spMkLst>
            <pc:docMk/>
            <pc:sldMk cId="0" sldId="265"/>
            <ac:spMk id="658" creationId="{00000000-0000-0000-0000-000000000000}"/>
          </ac:spMkLst>
        </pc:spChg>
        <pc:spChg chg="del">
          <ac:chgData name="SAIDAN27" userId="8f346461-d885-4a9f-9ccc-acfe8828b55a" providerId="ADAL" clId="{E5D797A1-5010-4B17-8533-B74A46F2F892}" dt="2022-07-19T22:50:32.239" v="124" actId="478"/>
          <ac:spMkLst>
            <pc:docMk/>
            <pc:sldMk cId="0" sldId="265"/>
            <ac:spMk id="659" creationId="{00000000-0000-0000-0000-000000000000}"/>
          </ac:spMkLst>
        </pc:spChg>
        <pc:grpChg chg="del">
          <ac:chgData name="SAIDAN27" userId="8f346461-d885-4a9f-9ccc-acfe8828b55a" providerId="ADAL" clId="{E5D797A1-5010-4B17-8533-B74A46F2F892}" dt="2022-07-19T22:50:20.090" v="116" actId="478"/>
          <ac:grpSpMkLst>
            <pc:docMk/>
            <pc:sldMk cId="0" sldId="265"/>
            <ac:grpSpMk id="636" creationId="{00000000-0000-0000-0000-000000000000}"/>
          </ac:grpSpMkLst>
        </pc:grpChg>
        <pc:grpChg chg="del">
          <ac:chgData name="SAIDAN27" userId="8f346461-d885-4a9f-9ccc-acfe8828b55a" providerId="ADAL" clId="{E5D797A1-5010-4B17-8533-B74A46F2F892}" dt="2022-07-19T22:50:21.544" v="117" actId="478"/>
          <ac:grpSpMkLst>
            <pc:docMk/>
            <pc:sldMk cId="0" sldId="265"/>
            <ac:grpSpMk id="650" creationId="{00000000-0000-0000-0000-000000000000}"/>
          </ac:grpSpMkLst>
        </pc:grpChg>
        <pc:grpChg chg="del">
          <ac:chgData name="SAIDAN27" userId="8f346461-d885-4a9f-9ccc-acfe8828b55a" providerId="ADAL" clId="{E5D797A1-5010-4B17-8533-B74A46F2F892}" dt="2022-07-19T22:50:27.987" v="122" actId="478"/>
          <ac:grpSpMkLst>
            <pc:docMk/>
            <pc:sldMk cId="0" sldId="265"/>
            <ac:grpSpMk id="654" creationId="{00000000-0000-0000-0000-000000000000}"/>
          </ac:grpSpMkLst>
        </pc:grpChg>
        <pc:grpChg chg="del">
          <ac:chgData name="SAIDAN27" userId="8f346461-d885-4a9f-9ccc-acfe8828b55a" providerId="ADAL" clId="{E5D797A1-5010-4B17-8533-B74A46F2F892}" dt="2022-07-19T22:50:15.974" v="114" actId="478"/>
          <ac:grpSpMkLst>
            <pc:docMk/>
            <pc:sldMk cId="0" sldId="265"/>
            <ac:grpSpMk id="660" creationId="{00000000-0000-0000-0000-000000000000}"/>
          </ac:grpSpMkLst>
        </pc:grpChg>
        <pc:picChg chg="add del mod">
          <ac:chgData name="SAIDAN27" userId="8f346461-d885-4a9f-9ccc-acfe8828b55a" providerId="ADAL" clId="{E5D797A1-5010-4B17-8533-B74A46F2F892}" dt="2022-07-20T08:31:47.872" v="488" actId="21"/>
          <ac:picMkLst>
            <pc:docMk/>
            <pc:sldMk cId="0" sldId="265"/>
            <ac:picMk id="3" creationId="{28474AD3-8AB1-952C-4788-5CEDBE26F55B}"/>
          </ac:picMkLst>
        </pc:picChg>
        <pc:picChg chg="add del mod">
          <ac:chgData name="SAIDAN27" userId="8f346461-d885-4a9f-9ccc-acfe8828b55a" providerId="ADAL" clId="{E5D797A1-5010-4B17-8533-B74A46F2F892}" dt="2022-07-19T22:51:11.300" v="130" actId="478"/>
          <ac:picMkLst>
            <pc:docMk/>
            <pc:sldMk cId="0" sldId="265"/>
            <ac:picMk id="5" creationId="{4EFC002F-ADEE-AE96-F8BD-A392BF8D8DC0}"/>
          </ac:picMkLst>
        </pc:picChg>
      </pc:sldChg>
      <pc:sldChg chg="addSp delSp modSp mod">
        <pc:chgData name="SAIDAN27" userId="8f346461-d885-4a9f-9ccc-acfe8828b55a" providerId="ADAL" clId="{E5D797A1-5010-4B17-8533-B74A46F2F892}" dt="2022-07-20T06:29:31.761" v="279"/>
        <pc:sldMkLst>
          <pc:docMk/>
          <pc:sldMk cId="0" sldId="275"/>
        </pc:sldMkLst>
        <pc:spChg chg="mod">
          <ac:chgData name="SAIDAN27" userId="8f346461-d885-4a9f-9ccc-acfe8828b55a" providerId="ADAL" clId="{E5D797A1-5010-4B17-8533-B74A46F2F892}" dt="2022-07-20T06:26:14.762" v="231" actId="14100"/>
          <ac:spMkLst>
            <pc:docMk/>
            <pc:sldMk cId="0" sldId="275"/>
            <ac:spMk id="2" creationId="{A2EADE03-6718-CE17-F23E-328BC1E19CEA}"/>
          </ac:spMkLst>
        </pc:spChg>
        <pc:grpChg chg="add mod">
          <ac:chgData name="SAIDAN27" userId="8f346461-d885-4a9f-9ccc-acfe8828b55a" providerId="ADAL" clId="{E5D797A1-5010-4B17-8533-B74A46F2F892}" dt="2022-07-20T06:27:58.979" v="278" actId="164"/>
          <ac:grpSpMkLst>
            <pc:docMk/>
            <pc:sldMk cId="0" sldId="275"/>
            <ac:grpSpMk id="6" creationId="{BF48EA3E-CA15-2A54-E45D-07C7AA141B18}"/>
          </ac:grpSpMkLst>
        </pc:grpChg>
        <pc:picChg chg="del mod">
          <ac:chgData name="SAIDAN27" userId="8f346461-d885-4a9f-9ccc-acfe8828b55a" providerId="ADAL" clId="{E5D797A1-5010-4B17-8533-B74A46F2F892}" dt="2022-07-20T06:27:09.196" v="234" actId="478"/>
          <ac:picMkLst>
            <pc:docMk/>
            <pc:sldMk cId="0" sldId="275"/>
            <ac:picMk id="3" creationId="{B8305C30-3F9D-6A0E-3590-C08B573BFACC}"/>
          </ac:picMkLst>
        </pc:picChg>
        <pc:picChg chg="add mod">
          <ac:chgData name="SAIDAN27" userId="8f346461-d885-4a9f-9ccc-acfe8828b55a" providerId="ADAL" clId="{E5D797A1-5010-4B17-8533-B74A46F2F892}" dt="2022-07-20T06:29:31.761" v="279"/>
          <ac:picMkLst>
            <pc:docMk/>
            <pc:sldMk cId="0" sldId="275"/>
            <ac:picMk id="5" creationId="{C4DBC521-56E8-2561-7185-7F03A3689A5F}"/>
          </ac:picMkLst>
        </pc:picChg>
        <pc:picChg chg="mod">
          <ac:chgData name="SAIDAN27" userId="8f346461-d885-4a9f-9ccc-acfe8828b55a" providerId="ADAL" clId="{E5D797A1-5010-4B17-8533-B74A46F2F892}" dt="2022-07-20T06:27:58.979" v="278" actId="164"/>
          <ac:picMkLst>
            <pc:docMk/>
            <pc:sldMk cId="0" sldId="275"/>
            <ac:picMk id="1407" creationId="{00000000-0000-0000-0000-000000000000}"/>
          </ac:picMkLst>
        </pc:picChg>
        <pc:picChg chg="mod">
          <ac:chgData name="SAIDAN27" userId="8f346461-d885-4a9f-9ccc-acfe8828b55a" providerId="ADAL" clId="{E5D797A1-5010-4B17-8533-B74A46F2F892}" dt="2022-07-19T20:45:04.275" v="11"/>
          <ac:picMkLst>
            <pc:docMk/>
            <pc:sldMk cId="0" sldId="275"/>
            <ac:picMk id="1408" creationId="{00000000-0000-0000-0000-000000000000}"/>
          </ac:picMkLst>
        </pc:picChg>
      </pc:sldChg>
      <pc:sldChg chg="modSp mod">
        <pc:chgData name="SAIDAN27" userId="8f346461-d885-4a9f-9ccc-acfe8828b55a" providerId="ADAL" clId="{E5D797A1-5010-4B17-8533-B74A46F2F892}" dt="2022-07-20T06:31:17.260" v="286" actId="1076"/>
        <pc:sldMkLst>
          <pc:docMk/>
          <pc:sldMk cId="0" sldId="285"/>
        </pc:sldMkLst>
        <pc:spChg chg="mod">
          <ac:chgData name="SAIDAN27" userId="8f346461-d885-4a9f-9ccc-acfe8828b55a" providerId="ADAL" clId="{E5D797A1-5010-4B17-8533-B74A46F2F892}" dt="2022-07-20T06:31:15.913" v="285" actId="20577"/>
          <ac:spMkLst>
            <pc:docMk/>
            <pc:sldMk cId="0" sldId="285"/>
            <ac:spMk id="1773" creationId="{00000000-0000-0000-0000-000000000000}"/>
          </ac:spMkLst>
        </pc:spChg>
        <pc:picChg chg="mod">
          <ac:chgData name="SAIDAN27" userId="8f346461-d885-4a9f-9ccc-acfe8828b55a" providerId="ADAL" clId="{E5D797A1-5010-4B17-8533-B74A46F2F892}" dt="2022-07-20T06:31:17.260" v="286" actId="1076"/>
          <ac:picMkLst>
            <pc:docMk/>
            <pc:sldMk cId="0" sldId="285"/>
            <ac:picMk id="1772" creationId="{00000000-0000-0000-0000-000000000000}"/>
          </ac:picMkLst>
        </pc:picChg>
      </pc:sldChg>
      <pc:sldChg chg="delSp modSp mod ord">
        <pc:chgData name="SAIDAN27" userId="8f346461-d885-4a9f-9ccc-acfe8828b55a" providerId="ADAL" clId="{E5D797A1-5010-4B17-8533-B74A46F2F892}" dt="2022-07-20T06:38:35.690" v="293"/>
        <pc:sldMkLst>
          <pc:docMk/>
          <pc:sldMk cId="0" sldId="295"/>
        </pc:sldMkLst>
        <pc:spChg chg="mod">
          <ac:chgData name="SAIDAN27" userId="8f346461-d885-4a9f-9ccc-acfe8828b55a" providerId="ADAL" clId="{E5D797A1-5010-4B17-8533-B74A46F2F892}" dt="2022-07-20T06:38:25.603" v="291" actId="1076"/>
          <ac:spMkLst>
            <pc:docMk/>
            <pc:sldMk cId="0" sldId="295"/>
            <ac:spMk id="2128" creationId="{00000000-0000-0000-0000-000000000000}"/>
          </ac:spMkLst>
        </pc:spChg>
        <pc:grpChg chg="del">
          <ac:chgData name="SAIDAN27" userId="8f346461-d885-4a9f-9ccc-acfe8828b55a" providerId="ADAL" clId="{E5D797A1-5010-4B17-8533-B74A46F2F892}" dt="2022-07-20T06:38:17.959" v="289" actId="478"/>
          <ac:grpSpMkLst>
            <pc:docMk/>
            <pc:sldMk cId="0" sldId="295"/>
            <ac:grpSpMk id="1879" creationId="{00000000-0000-0000-0000-000000000000}"/>
          </ac:grpSpMkLst>
        </pc:grpChg>
        <pc:grpChg chg="del">
          <ac:chgData name="SAIDAN27" userId="8f346461-d885-4a9f-9ccc-acfe8828b55a" providerId="ADAL" clId="{E5D797A1-5010-4B17-8533-B74A46F2F892}" dt="2022-07-20T06:38:19.856" v="290" actId="478"/>
          <ac:grpSpMkLst>
            <pc:docMk/>
            <pc:sldMk cId="0" sldId="295"/>
            <ac:grpSpMk id="1901" creationId="{00000000-0000-0000-0000-000000000000}"/>
          </ac:grpSpMkLst>
        </pc:grpChg>
        <pc:grpChg chg="del">
          <ac:chgData name="SAIDAN27" userId="8f346461-d885-4a9f-9ccc-acfe8828b55a" providerId="ADAL" clId="{E5D797A1-5010-4B17-8533-B74A46F2F892}" dt="2022-07-20T06:38:15.591" v="288" actId="478"/>
          <ac:grpSpMkLst>
            <pc:docMk/>
            <pc:sldMk cId="0" sldId="295"/>
            <ac:grpSpMk id="1930" creationId="{00000000-0000-0000-0000-000000000000}"/>
          </ac:grpSpMkLst>
        </pc:grpChg>
        <pc:grpChg chg="del">
          <ac:chgData name="SAIDAN27" userId="8f346461-d885-4a9f-9ccc-acfe8828b55a" providerId="ADAL" clId="{E5D797A1-5010-4B17-8533-B74A46F2F892}" dt="2022-07-20T06:38:12.515" v="287" actId="478"/>
          <ac:grpSpMkLst>
            <pc:docMk/>
            <pc:sldMk cId="0" sldId="295"/>
            <ac:grpSpMk id="1962" creationId="{00000000-0000-0000-0000-000000000000}"/>
          </ac:grpSpMkLst>
        </pc:grpChg>
        <pc:grpChg chg="del">
          <ac:chgData name="SAIDAN27" userId="8f346461-d885-4a9f-9ccc-acfe8828b55a" providerId="ADAL" clId="{E5D797A1-5010-4B17-8533-B74A46F2F892}" dt="2022-07-20T06:38:12.515" v="287" actId="478"/>
          <ac:grpSpMkLst>
            <pc:docMk/>
            <pc:sldMk cId="0" sldId="295"/>
            <ac:grpSpMk id="1990" creationId="{00000000-0000-0000-0000-000000000000}"/>
          </ac:grpSpMkLst>
        </pc:grpChg>
        <pc:grpChg chg="del">
          <ac:chgData name="SAIDAN27" userId="8f346461-d885-4a9f-9ccc-acfe8828b55a" providerId="ADAL" clId="{E5D797A1-5010-4B17-8533-B74A46F2F892}" dt="2022-07-20T06:38:12.515" v="287" actId="478"/>
          <ac:grpSpMkLst>
            <pc:docMk/>
            <pc:sldMk cId="0" sldId="295"/>
            <ac:grpSpMk id="2019" creationId="{00000000-0000-0000-0000-000000000000}"/>
          </ac:grpSpMkLst>
        </pc:grpChg>
        <pc:grpChg chg="del">
          <ac:chgData name="SAIDAN27" userId="8f346461-d885-4a9f-9ccc-acfe8828b55a" providerId="ADAL" clId="{E5D797A1-5010-4B17-8533-B74A46F2F892}" dt="2022-07-20T06:38:12.515" v="287" actId="478"/>
          <ac:grpSpMkLst>
            <pc:docMk/>
            <pc:sldMk cId="0" sldId="295"/>
            <ac:grpSpMk id="2043" creationId="{00000000-0000-0000-0000-000000000000}"/>
          </ac:grpSpMkLst>
        </pc:grpChg>
        <pc:grpChg chg="del">
          <ac:chgData name="SAIDAN27" userId="8f346461-d885-4a9f-9ccc-acfe8828b55a" providerId="ADAL" clId="{E5D797A1-5010-4B17-8533-B74A46F2F892}" dt="2022-07-20T06:38:12.515" v="287" actId="478"/>
          <ac:grpSpMkLst>
            <pc:docMk/>
            <pc:sldMk cId="0" sldId="295"/>
            <ac:grpSpMk id="2065" creationId="{00000000-0000-0000-0000-000000000000}"/>
          </ac:grpSpMkLst>
        </pc:grpChg>
        <pc:grpChg chg="del">
          <ac:chgData name="SAIDAN27" userId="8f346461-d885-4a9f-9ccc-acfe8828b55a" providerId="ADAL" clId="{E5D797A1-5010-4B17-8533-B74A46F2F892}" dt="2022-07-20T06:38:12.515" v="287" actId="478"/>
          <ac:grpSpMkLst>
            <pc:docMk/>
            <pc:sldMk cId="0" sldId="295"/>
            <ac:grpSpMk id="2093" creationId="{00000000-0000-0000-0000-000000000000}"/>
          </ac:grpSpMkLst>
        </pc:grpChg>
      </pc:sldChg>
      <pc:sldChg chg="modSp mod">
        <pc:chgData name="SAIDAN27" userId="8f346461-d885-4a9f-9ccc-acfe8828b55a" providerId="ADAL" clId="{E5D797A1-5010-4B17-8533-B74A46F2F892}" dt="2022-07-20T07:05:11.170" v="429" actId="1076"/>
        <pc:sldMkLst>
          <pc:docMk/>
          <pc:sldMk cId="3085741997" sldId="315"/>
        </pc:sldMkLst>
        <pc:spChg chg="mod">
          <ac:chgData name="SAIDAN27" userId="8f346461-d885-4a9f-9ccc-acfe8828b55a" providerId="ADAL" clId="{E5D797A1-5010-4B17-8533-B74A46F2F892}" dt="2022-07-20T07:05:11.170" v="429" actId="1076"/>
          <ac:spMkLst>
            <pc:docMk/>
            <pc:sldMk cId="3085741997" sldId="315"/>
            <ac:spMk id="389" creationId="{00000000-0000-0000-0000-000000000000}"/>
          </ac:spMkLst>
        </pc:spChg>
      </pc:sldChg>
      <pc:sldChg chg="modSp mod">
        <pc:chgData name="SAIDAN27" userId="8f346461-d885-4a9f-9ccc-acfe8828b55a" providerId="ADAL" clId="{E5D797A1-5010-4B17-8533-B74A46F2F892}" dt="2022-07-20T07:05:01.213" v="427" actId="1076"/>
        <pc:sldMkLst>
          <pc:docMk/>
          <pc:sldMk cId="1570597099" sldId="316"/>
        </pc:sldMkLst>
        <pc:spChg chg="mod">
          <ac:chgData name="SAIDAN27" userId="8f346461-d885-4a9f-9ccc-acfe8828b55a" providerId="ADAL" clId="{E5D797A1-5010-4B17-8533-B74A46F2F892}" dt="2022-07-20T07:05:01.213" v="427" actId="1076"/>
          <ac:spMkLst>
            <pc:docMk/>
            <pc:sldMk cId="1570597099" sldId="316"/>
            <ac:spMk id="400" creationId="{00000000-0000-0000-0000-000000000000}"/>
          </ac:spMkLst>
        </pc:spChg>
      </pc:sldChg>
      <pc:sldChg chg="modSp mod">
        <pc:chgData name="SAIDAN27" userId="8f346461-d885-4a9f-9ccc-acfe8828b55a" providerId="ADAL" clId="{E5D797A1-5010-4B17-8533-B74A46F2F892}" dt="2022-07-20T07:04:52.177" v="426" actId="1076"/>
        <pc:sldMkLst>
          <pc:docMk/>
          <pc:sldMk cId="3158374817" sldId="317"/>
        </pc:sldMkLst>
        <pc:spChg chg="mod">
          <ac:chgData name="SAIDAN27" userId="8f346461-d885-4a9f-9ccc-acfe8828b55a" providerId="ADAL" clId="{E5D797A1-5010-4B17-8533-B74A46F2F892}" dt="2022-07-20T07:04:52.177" v="426" actId="1076"/>
          <ac:spMkLst>
            <pc:docMk/>
            <pc:sldMk cId="3158374817" sldId="317"/>
            <ac:spMk id="400" creationId="{00000000-0000-0000-0000-000000000000}"/>
          </ac:spMkLst>
        </pc:spChg>
      </pc:sldChg>
      <pc:sldChg chg="addSp modSp mod">
        <pc:chgData name="SAIDAN27" userId="8f346461-d885-4a9f-9ccc-acfe8828b55a" providerId="ADAL" clId="{E5D797A1-5010-4B17-8533-B74A46F2F892}" dt="2022-07-20T06:49:19.705" v="352" actId="1076"/>
        <pc:sldMkLst>
          <pc:docMk/>
          <pc:sldMk cId="3761333662" sldId="318"/>
        </pc:sldMkLst>
        <pc:spChg chg="mod">
          <ac:chgData name="SAIDAN27" userId="8f346461-d885-4a9f-9ccc-acfe8828b55a" providerId="ADAL" clId="{E5D797A1-5010-4B17-8533-B74A46F2F892}" dt="2022-07-20T06:49:19.705" v="352" actId="1076"/>
          <ac:spMkLst>
            <pc:docMk/>
            <pc:sldMk cId="3761333662" sldId="318"/>
            <ac:spMk id="400" creationId="{00000000-0000-0000-0000-000000000000}"/>
          </ac:spMkLst>
        </pc:spChg>
        <pc:spChg chg="mod">
          <ac:chgData name="SAIDAN27" userId="8f346461-d885-4a9f-9ccc-acfe8828b55a" providerId="ADAL" clId="{E5D797A1-5010-4B17-8533-B74A46F2F892}" dt="2022-07-20T06:49:14.623" v="351" actId="1076"/>
          <ac:spMkLst>
            <pc:docMk/>
            <pc:sldMk cId="3761333662" sldId="318"/>
            <ac:spMk id="401" creationId="{00000000-0000-0000-0000-000000000000}"/>
          </ac:spMkLst>
        </pc:spChg>
        <pc:picChg chg="mod modCrop">
          <ac:chgData name="SAIDAN27" userId="8f346461-d885-4a9f-9ccc-acfe8828b55a" providerId="ADAL" clId="{E5D797A1-5010-4B17-8533-B74A46F2F892}" dt="2022-07-19T20:51:28.419" v="17" actId="1076"/>
          <ac:picMkLst>
            <pc:docMk/>
            <pc:sldMk cId="3761333662" sldId="318"/>
            <ac:picMk id="2" creationId="{5088E5E3-5416-9A91-A7E9-9743880148D3}"/>
          </ac:picMkLst>
        </pc:picChg>
        <pc:picChg chg="add mod">
          <ac:chgData name="SAIDAN27" userId="8f346461-d885-4a9f-9ccc-acfe8828b55a" providerId="ADAL" clId="{E5D797A1-5010-4B17-8533-B74A46F2F892}" dt="2022-07-19T20:59:03.698" v="105"/>
          <ac:picMkLst>
            <pc:docMk/>
            <pc:sldMk cId="3761333662" sldId="318"/>
            <ac:picMk id="4" creationId="{8F7B31FF-1A9D-D770-17C4-CEFA8FDD5357}"/>
          </ac:picMkLst>
        </pc:picChg>
      </pc:sldChg>
      <pc:sldChg chg="modSp mod">
        <pc:chgData name="SAIDAN27" userId="8f346461-d885-4a9f-9ccc-acfe8828b55a" providerId="ADAL" clId="{E5D797A1-5010-4B17-8533-B74A46F2F892}" dt="2022-07-20T07:06:31.386" v="439" actId="1076"/>
        <pc:sldMkLst>
          <pc:docMk/>
          <pc:sldMk cId="2689890600" sldId="319"/>
        </pc:sldMkLst>
        <pc:spChg chg="mod">
          <ac:chgData name="SAIDAN27" userId="8f346461-d885-4a9f-9ccc-acfe8828b55a" providerId="ADAL" clId="{E5D797A1-5010-4B17-8533-B74A46F2F892}" dt="2022-07-20T07:06:31.386" v="439" actId="1076"/>
          <ac:spMkLst>
            <pc:docMk/>
            <pc:sldMk cId="2689890600" sldId="319"/>
            <ac:spMk id="400" creationId="{00000000-0000-0000-0000-000000000000}"/>
          </ac:spMkLst>
        </pc:spChg>
      </pc:sldChg>
      <pc:sldChg chg="modSp mod">
        <pc:chgData name="SAIDAN27" userId="8f346461-d885-4a9f-9ccc-acfe8828b55a" providerId="ADAL" clId="{E5D797A1-5010-4B17-8533-B74A46F2F892}" dt="2022-07-20T08:32:27.759" v="499" actId="1076"/>
        <pc:sldMkLst>
          <pc:docMk/>
          <pc:sldMk cId="2061776774" sldId="320"/>
        </pc:sldMkLst>
        <pc:spChg chg="mod">
          <ac:chgData name="SAIDAN27" userId="8f346461-d885-4a9f-9ccc-acfe8828b55a" providerId="ADAL" clId="{E5D797A1-5010-4B17-8533-B74A46F2F892}" dt="2022-07-20T08:32:27.759" v="499" actId="1076"/>
          <ac:spMkLst>
            <pc:docMk/>
            <pc:sldMk cId="2061776774" sldId="320"/>
            <ac:spMk id="400" creationId="{00000000-0000-0000-0000-000000000000}"/>
          </ac:spMkLst>
        </pc:spChg>
      </pc:sldChg>
      <pc:sldChg chg="addSp modSp mod">
        <pc:chgData name="SAIDAN27" userId="8f346461-d885-4a9f-9ccc-acfe8828b55a" providerId="ADAL" clId="{E5D797A1-5010-4B17-8533-B74A46F2F892}" dt="2022-07-20T08:33:08.430" v="510" actId="1076"/>
        <pc:sldMkLst>
          <pc:docMk/>
          <pc:sldMk cId="3765283697" sldId="322"/>
        </pc:sldMkLst>
        <pc:spChg chg="mod">
          <ac:chgData name="SAIDAN27" userId="8f346461-d885-4a9f-9ccc-acfe8828b55a" providerId="ADAL" clId="{E5D797A1-5010-4B17-8533-B74A46F2F892}" dt="2022-07-20T08:32:39.454" v="501" actId="1076"/>
          <ac:spMkLst>
            <pc:docMk/>
            <pc:sldMk cId="3765283697" sldId="322"/>
            <ac:spMk id="400" creationId="{00000000-0000-0000-0000-000000000000}"/>
          </ac:spMkLst>
        </pc:spChg>
        <pc:spChg chg="mod">
          <ac:chgData name="SAIDAN27" userId="8f346461-d885-4a9f-9ccc-acfe8828b55a" providerId="ADAL" clId="{E5D797A1-5010-4B17-8533-B74A46F2F892}" dt="2022-07-20T08:33:08.430" v="510" actId="1076"/>
          <ac:spMkLst>
            <pc:docMk/>
            <pc:sldMk cId="3765283697" sldId="322"/>
            <ac:spMk id="401" creationId="{00000000-0000-0000-0000-000000000000}"/>
          </ac:spMkLst>
        </pc:spChg>
        <pc:spChg chg="mod">
          <ac:chgData name="SAIDAN27" userId="8f346461-d885-4a9f-9ccc-acfe8828b55a" providerId="ADAL" clId="{E5D797A1-5010-4B17-8533-B74A46F2F892}" dt="2022-07-20T08:32:39.454" v="501" actId="1076"/>
          <ac:spMkLst>
            <pc:docMk/>
            <pc:sldMk cId="3765283697" sldId="322"/>
            <ac:spMk id="402" creationId="{00000000-0000-0000-0000-000000000000}"/>
          </ac:spMkLst>
        </pc:spChg>
        <pc:picChg chg="add mod">
          <ac:chgData name="SAIDAN27" userId="8f346461-d885-4a9f-9ccc-acfe8828b55a" providerId="ADAL" clId="{E5D797A1-5010-4B17-8533-B74A46F2F892}" dt="2022-07-20T08:33:05.570" v="509" actId="1076"/>
          <ac:picMkLst>
            <pc:docMk/>
            <pc:sldMk cId="3765283697" sldId="322"/>
            <ac:picMk id="5" creationId="{2805E413-4B0D-38B6-ED92-542D8F173560}"/>
          </ac:picMkLst>
        </pc:picChg>
      </pc:sldChg>
      <pc:sldChg chg="addSp delSp modSp mod">
        <pc:chgData name="SAIDAN27" userId="8f346461-d885-4a9f-9ccc-acfe8828b55a" providerId="ADAL" clId="{E5D797A1-5010-4B17-8533-B74A46F2F892}" dt="2022-07-20T08:32:31.232" v="500" actId="1076"/>
        <pc:sldMkLst>
          <pc:docMk/>
          <pc:sldMk cId="2144549830" sldId="323"/>
        </pc:sldMkLst>
        <pc:spChg chg="add del mod">
          <ac:chgData name="SAIDAN27" userId="8f346461-d885-4a9f-9ccc-acfe8828b55a" providerId="ADAL" clId="{E5D797A1-5010-4B17-8533-B74A46F2F892}" dt="2022-07-20T06:52:37.559" v="377" actId="478"/>
          <ac:spMkLst>
            <pc:docMk/>
            <pc:sldMk cId="2144549830" sldId="323"/>
            <ac:spMk id="3" creationId="{135CDE84-EAE8-E778-2154-F1F14216E54D}"/>
          </ac:spMkLst>
        </pc:spChg>
        <pc:spChg chg="mod">
          <ac:chgData name="SAIDAN27" userId="8f346461-d885-4a9f-9ccc-acfe8828b55a" providerId="ADAL" clId="{E5D797A1-5010-4B17-8533-B74A46F2F892}" dt="2022-07-20T08:32:31.232" v="500" actId="1076"/>
          <ac:spMkLst>
            <pc:docMk/>
            <pc:sldMk cId="2144549830" sldId="323"/>
            <ac:spMk id="400" creationId="{00000000-0000-0000-0000-000000000000}"/>
          </ac:spMkLst>
        </pc:spChg>
        <pc:spChg chg="del">
          <ac:chgData name="SAIDAN27" userId="8f346461-d885-4a9f-9ccc-acfe8828b55a" providerId="ADAL" clId="{E5D797A1-5010-4B17-8533-B74A46F2F892}" dt="2022-07-20T06:52:33.768" v="376" actId="478"/>
          <ac:spMkLst>
            <pc:docMk/>
            <pc:sldMk cId="2144549830" sldId="323"/>
            <ac:spMk id="401" creationId="{00000000-0000-0000-0000-000000000000}"/>
          </ac:spMkLst>
        </pc:spChg>
        <pc:picChg chg="mod">
          <ac:chgData name="SAIDAN27" userId="8f346461-d885-4a9f-9ccc-acfe8828b55a" providerId="ADAL" clId="{E5D797A1-5010-4B17-8533-B74A46F2F892}" dt="2022-07-20T07:06:46.891" v="441" actId="1076"/>
          <ac:picMkLst>
            <pc:docMk/>
            <pc:sldMk cId="2144549830" sldId="323"/>
            <ac:picMk id="4" creationId="{AEBB6DCF-3541-6F3A-A0CA-9B2461C49EC9}"/>
          </ac:picMkLst>
        </pc:picChg>
      </pc:sldChg>
      <pc:sldChg chg="addSp delSp modSp add mod">
        <pc:chgData name="SAIDAN27" userId="8f346461-d885-4a9f-9ccc-acfe8828b55a" providerId="ADAL" clId="{E5D797A1-5010-4B17-8533-B74A46F2F892}" dt="2022-07-20T06:51:04.687" v="375" actId="1076"/>
        <pc:sldMkLst>
          <pc:docMk/>
          <pc:sldMk cId="3790697050" sldId="324"/>
        </pc:sldMkLst>
        <pc:spChg chg="mod">
          <ac:chgData name="SAIDAN27" userId="8f346461-d885-4a9f-9ccc-acfe8828b55a" providerId="ADAL" clId="{E5D797A1-5010-4B17-8533-B74A46F2F892}" dt="2022-07-20T06:51:04.687" v="375" actId="1076"/>
          <ac:spMkLst>
            <pc:docMk/>
            <pc:sldMk cId="3790697050" sldId="324"/>
            <ac:spMk id="400" creationId="{00000000-0000-0000-0000-000000000000}"/>
          </ac:spMkLst>
        </pc:spChg>
        <pc:spChg chg="mod">
          <ac:chgData name="SAIDAN27" userId="8f346461-d885-4a9f-9ccc-acfe8828b55a" providerId="ADAL" clId="{E5D797A1-5010-4B17-8533-B74A46F2F892}" dt="2022-07-20T06:50:55.184" v="373" actId="1076"/>
          <ac:spMkLst>
            <pc:docMk/>
            <pc:sldMk cId="3790697050" sldId="324"/>
            <ac:spMk id="401" creationId="{00000000-0000-0000-0000-000000000000}"/>
          </ac:spMkLst>
        </pc:spChg>
        <pc:picChg chg="del">
          <ac:chgData name="SAIDAN27" userId="8f346461-d885-4a9f-9ccc-acfe8828b55a" providerId="ADAL" clId="{E5D797A1-5010-4B17-8533-B74A46F2F892}" dt="2022-07-19T21:48:59.222" v="107" actId="478"/>
          <ac:picMkLst>
            <pc:docMk/>
            <pc:sldMk cId="3790697050" sldId="324"/>
            <ac:picMk id="2" creationId="{2840D110-E4DA-C745-6FAC-44114AA65021}"/>
          </ac:picMkLst>
        </pc:picChg>
        <pc:picChg chg="del">
          <ac:chgData name="SAIDAN27" userId="8f346461-d885-4a9f-9ccc-acfe8828b55a" providerId="ADAL" clId="{E5D797A1-5010-4B17-8533-B74A46F2F892}" dt="2022-07-19T21:48:59.905" v="108" actId="478"/>
          <ac:picMkLst>
            <pc:docMk/>
            <pc:sldMk cId="3790697050" sldId="324"/>
            <ac:picMk id="3" creationId="{651C62B6-D038-B481-A47A-3D438D2314DC}"/>
          </ac:picMkLst>
        </pc:picChg>
        <pc:picChg chg="add mod">
          <ac:chgData name="SAIDAN27" userId="8f346461-d885-4a9f-9ccc-acfe8828b55a" providerId="ADAL" clId="{E5D797A1-5010-4B17-8533-B74A46F2F892}" dt="2022-07-20T06:50:58.712" v="374" actId="1076"/>
          <ac:picMkLst>
            <pc:docMk/>
            <pc:sldMk cId="3790697050" sldId="324"/>
            <ac:picMk id="5" creationId="{CA519E06-CB48-7871-6F7B-DC545FA16EAF}"/>
          </ac:picMkLst>
        </pc:picChg>
      </pc:sldChg>
      <pc:sldChg chg="addSp delSp modSp add del mod">
        <pc:chgData name="SAIDAN27" userId="8f346461-d885-4a9f-9ccc-acfe8828b55a" providerId="ADAL" clId="{E5D797A1-5010-4B17-8533-B74A46F2F892}" dt="2022-07-20T08:32:17.510" v="498" actId="47"/>
        <pc:sldMkLst>
          <pc:docMk/>
          <pc:sldMk cId="1780860537" sldId="325"/>
        </pc:sldMkLst>
        <pc:spChg chg="add del mod">
          <ac:chgData name="SAIDAN27" userId="8f346461-d885-4a9f-9ccc-acfe8828b55a" providerId="ADAL" clId="{E5D797A1-5010-4B17-8533-B74A46F2F892}" dt="2022-07-20T08:32:03.709" v="494" actId="478"/>
          <ac:spMkLst>
            <pc:docMk/>
            <pc:sldMk cId="1780860537" sldId="325"/>
            <ac:spMk id="3" creationId="{C2926068-06C2-1B77-FF99-C96EE8DF3050}"/>
          </ac:spMkLst>
        </pc:spChg>
        <pc:spChg chg="add del mod">
          <ac:chgData name="SAIDAN27" userId="8f346461-d885-4a9f-9ccc-acfe8828b55a" providerId="ADAL" clId="{E5D797A1-5010-4B17-8533-B74A46F2F892}" dt="2022-07-20T08:32:04.380" v="495" actId="478"/>
          <ac:spMkLst>
            <pc:docMk/>
            <pc:sldMk cId="1780860537" sldId="325"/>
            <ac:spMk id="6" creationId="{E0FC8551-0EAE-15B6-8512-DCE93F26332D}"/>
          </ac:spMkLst>
        </pc:spChg>
        <pc:spChg chg="del">
          <ac:chgData name="SAIDAN27" userId="8f346461-d885-4a9f-9ccc-acfe8828b55a" providerId="ADAL" clId="{E5D797A1-5010-4B17-8533-B74A46F2F892}" dt="2022-07-20T08:32:02.974" v="493" actId="478"/>
          <ac:spMkLst>
            <pc:docMk/>
            <pc:sldMk cId="1780860537" sldId="325"/>
            <ac:spMk id="634" creationId="{00000000-0000-0000-0000-000000000000}"/>
          </ac:spMkLst>
        </pc:spChg>
        <pc:spChg chg="del mod">
          <ac:chgData name="SAIDAN27" userId="8f346461-d885-4a9f-9ccc-acfe8828b55a" providerId="ADAL" clId="{E5D797A1-5010-4B17-8533-B74A46F2F892}" dt="2022-07-20T08:32:00.957" v="492" actId="478"/>
          <ac:spMkLst>
            <pc:docMk/>
            <pc:sldMk cId="1780860537" sldId="325"/>
            <ac:spMk id="635" creationId="{00000000-0000-0000-0000-000000000000}"/>
          </ac:spMkLst>
        </pc:spChg>
        <pc:picChg chg="del">
          <ac:chgData name="SAIDAN27" userId="8f346461-d885-4a9f-9ccc-acfe8828b55a" providerId="ADAL" clId="{E5D797A1-5010-4B17-8533-B74A46F2F892}" dt="2022-07-19T22:51:17.488" v="132" actId="478"/>
          <ac:picMkLst>
            <pc:docMk/>
            <pc:sldMk cId="1780860537" sldId="325"/>
            <ac:picMk id="3" creationId="{28474AD3-8AB1-952C-4788-5CEDBE26F55B}"/>
          </ac:picMkLst>
        </pc:picChg>
        <pc:picChg chg="add mod">
          <ac:chgData name="SAIDAN27" userId="8f346461-d885-4a9f-9ccc-acfe8828b55a" providerId="ADAL" clId="{E5D797A1-5010-4B17-8533-B74A46F2F892}" dt="2022-07-20T08:32:07.057" v="497" actId="1076"/>
          <ac:picMkLst>
            <pc:docMk/>
            <pc:sldMk cId="1780860537" sldId="325"/>
            <ac:picMk id="4" creationId="{90364293-84DD-4D6F-55E3-31167D2D44C4}"/>
          </ac:picMkLst>
        </pc:picChg>
      </pc:sldChg>
      <pc:sldChg chg="addSp delSp modSp add mod">
        <pc:chgData name="SAIDAN27" userId="8f346461-d885-4a9f-9ccc-acfe8828b55a" providerId="ADAL" clId="{E5D797A1-5010-4B17-8533-B74A46F2F892}" dt="2022-07-19T23:20:45.054" v="221" actId="20577"/>
        <pc:sldMkLst>
          <pc:docMk/>
          <pc:sldMk cId="627528658" sldId="326"/>
        </pc:sldMkLst>
        <pc:spChg chg="add del mod">
          <ac:chgData name="SAIDAN27" userId="8f346461-d885-4a9f-9ccc-acfe8828b55a" providerId="ADAL" clId="{E5D797A1-5010-4B17-8533-B74A46F2F892}" dt="2022-07-19T23:16:14.635" v="201" actId="478"/>
          <ac:spMkLst>
            <pc:docMk/>
            <pc:sldMk cId="627528658" sldId="326"/>
            <ac:spMk id="6" creationId="{7C41FB26-4427-8099-6961-9F7BF6ABBBC6}"/>
          </ac:spMkLst>
        </pc:spChg>
        <pc:spChg chg="mod">
          <ac:chgData name="SAIDAN27" userId="8f346461-d885-4a9f-9ccc-acfe8828b55a" providerId="ADAL" clId="{E5D797A1-5010-4B17-8533-B74A46F2F892}" dt="2022-07-19T23:20:45.054" v="221" actId="20577"/>
          <ac:spMkLst>
            <pc:docMk/>
            <pc:sldMk cId="627528658" sldId="326"/>
            <ac:spMk id="634" creationId="{00000000-0000-0000-0000-000000000000}"/>
          </ac:spMkLst>
        </pc:spChg>
        <pc:spChg chg="del">
          <ac:chgData name="SAIDAN27" userId="8f346461-d885-4a9f-9ccc-acfe8828b55a" providerId="ADAL" clId="{E5D797A1-5010-4B17-8533-B74A46F2F892}" dt="2022-07-19T23:16:08.753" v="198" actId="478"/>
          <ac:spMkLst>
            <pc:docMk/>
            <pc:sldMk cId="627528658" sldId="326"/>
            <ac:spMk id="635" creationId="{00000000-0000-0000-0000-000000000000}"/>
          </ac:spMkLst>
        </pc:spChg>
        <pc:picChg chg="add mod">
          <ac:chgData name="SAIDAN27" userId="8f346461-d885-4a9f-9ccc-acfe8828b55a" providerId="ADAL" clId="{E5D797A1-5010-4B17-8533-B74A46F2F892}" dt="2022-07-19T23:16:12.289" v="200" actId="1076"/>
          <ac:picMkLst>
            <pc:docMk/>
            <pc:sldMk cId="627528658" sldId="326"/>
            <ac:picMk id="3" creationId="{DC5B6201-9EB2-A5B8-3518-81CB3492D0A7}"/>
          </ac:picMkLst>
        </pc:picChg>
        <pc:picChg chg="del">
          <ac:chgData name="SAIDAN27" userId="8f346461-d885-4a9f-9ccc-acfe8828b55a" providerId="ADAL" clId="{E5D797A1-5010-4B17-8533-B74A46F2F892}" dt="2022-07-19T23:14:28.017" v="158" actId="478"/>
          <ac:picMkLst>
            <pc:docMk/>
            <pc:sldMk cId="627528658" sldId="326"/>
            <ac:picMk id="4" creationId="{90364293-84DD-4D6F-55E3-31167D2D44C4}"/>
          </ac:picMkLst>
        </pc:picChg>
      </pc:sldChg>
      <pc:sldChg chg="addSp delSp modSp add mod">
        <pc:chgData name="SAIDAN27" userId="8f346461-d885-4a9f-9ccc-acfe8828b55a" providerId="ADAL" clId="{E5D797A1-5010-4B17-8533-B74A46F2F892}" dt="2022-07-20T06:53:06.422" v="380" actId="1076"/>
        <pc:sldMkLst>
          <pc:docMk/>
          <pc:sldMk cId="3106280942" sldId="327"/>
        </pc:sldMkLst>
        <pc:spChg chg="add mod">
          <ac:chgData name="SAIDAN27" userId="8f346461-d885-4a9f-9ccc-acfe8828b55a" providerId="ADAL" clId="{E5D797A1-5010-4B17-8533-B74A46F2F892}" dt="2022-07-20T06:53:06.422" v="380" actId="1076"/>
          <ac:spMkLst>
            <pc:docMk/>
            <pc:sldMk cId="3106280942" sldId="327"/>
            <ac:spMk id="3" creationId="{D80079F3-6A97-958C-2139-938D202580D5}"/>
          </ac:spMkLst>
        </pc:spChg>
        <pc:spChg chg="add del mod">
          <ac:chgData name="SAIDAN27" userId="8f346461-d885-4a9f-9ccc-acfe8828b55a" providerId="ADAL" clId="{E5D797A1-5010-4B17-8533-B74A46F2F892}" dt="2022-07-20T06:38:59.568" v="297" actId="478"/>
          <ac:spMkLst>
            <pc:docMk/>
            <pc:sldMk cId="3106280942" sldId="327"/>
            <ac:spMk id="6" creationId="{0929038E-8221-F070-7699-40C9CF262A2C}"/>
          </ac:spMkLst>
        </pc:spChg>
        <pc:spChg chg="del">
          <ac:chgData name="SAIDAN27" userId="8f346461-d885-4a9f-9ccc-acfe8828b55a" providerId="ADAL" clId="{E5D797A1-5010-4B17-8533-B74A46F2F892}" dt="2022-07-19T23:21:23.035" v="224" actId="478"/>
          <ac:spMkLst>
            <pc:docMk/>
            <pc:sldMk cId="3106280942" sldId="327"/>
            <ac:spMk id="634" creationId="{00000000-0000-0000-0000-000000000000}"/>
          </ac:spMkLst>
        </pc:spChg>
        <pc:spChg chg="del">
          <ac:chgData name="SAIDAN27" userId="8f346461-d885-4a9f-9ccc-acfe8828b55a" providerId="ADAL" clId="{E5D797A1-5010-4B17-8533-B74A46F2F892}" dt="2022-07-19T23:21:24.826" v="225" actId="478"/>
          <ac:spMkLst>
            <pc:docMk/>
            <pc:sldMk cId="3106280942" sldId="327"/>
            <ac:spMk id="635" creationId="{00000000-0000-0000-0000-000000000000}"/>
          </ac:spMkLst>
        </pc:spChg>
        <pc:picChg chg="del">
          <ac:chgData name="SAIDAN27" userId="8f346461-d885-4a9f-9ccc-acfe8828b55a" providerId="ADAL" clId="{E5D797A1-5010-4B17-8533-B74A46F2F892}" dt="2022-07-19T23:21:19.873" v="223" actId="478"/>
          <ac:picMkLst>
            <pc:docMk/>
            <pc:sldMk cId="3106280942" sldId="327"/>
            <ac:picMk id="4" creationId="{90364293-84DD-4D6F-55E3-31167D2D44C4}"/>
          </ac:picMkLst>
        </pc:picChg>
        <pc:picChg chg="add mod">
          <ac:chgData name="SAIDAN27" userId="8f346461-d885-4a9f-9ccc-acfe8828b55a" providerId="ADAL" clId="{E5D797A1-5010-4B17-8533-B74A46F2F892}" dt="2022-07-20T06:53:01.537" v="379" actId="1076"/>
          <ac:picMkLst>
            <pc:docMk/>
            <pc:sldMk cId="3106280942" sldId="327"/>
            <ac:picMk id="10" creationId="{82B99D65-642B-4491-A2FD-2B0D9F015EE4}"/>
          </ac:picMkLst>
        </pc:picChg>
      </pc:sldChg>
      <pc:sldChg chg="addSp delSp modSp add mod">
        <pc:chgData name="SAIDAN27" userId="8f346461-d885-4a9f-9ccc-acfe8828b55a" providerId="ADAL" clId="{E5D797A1-5010-4B17-8533-B74A46F2F892}" dt="2022-07-20T06:53:16.219" v="382" actId="1076"/>
        <pc:sldMkLst>
          <pc:docMk/>
          <pc:sldMk cId="1877544396" sldId="328"/>
        </pc:sldMkLst>
        <pc:spChg chg="mod">
          <ac:chgData name="SAIDAN27" userId="8f346461-d885-4a9f-9ccc-acfe8828b55a" providerId="ADAL" clId="{E5D797A1-5010-4B17-8533-B74A46F2F892}" dt="2022-07-20T06:53:16.219" v="382" actId="1076"/>
          <ac:spMkLst>
            <pc:docMk/>
            <pc:sldMk cId="1877544396" sldId="328"/>
            <ac:spMk id="3" creationId="{D80079F3-6A97-958C-2139-938D202580D5}"/>
          </ac:spMkLst>
        </pc:spChg>
        <pc:picChg chg="add mod">
          <ac:chgData name="SAIDAN27" userId="8f346461-d885-4a9f-9ccc-acfe8828b55a" providerId="ADAL" clId="{E5D797A1-5010-4B17-8533-B74A46F2F892}" dt="2022-07-20T06:53:10.180" v="381" actId="1076"/>
          <ac:picMkLst>
            <pc:docMk/>
            <pc:sldMk cId="1877544396" sldId="328"/>
            <ac:picMk id="4" creationId="{71D19F5F-E4C7-A747-C3E6-94AA42DC19E0}"/>
          </ac:picMkLst>
        </pc:picChg>
        <pc:picChg chg="del">
          <ac:chgData name="SAIDAN27" userId="8f346461-d885-4a9f-9ccc-acfe8828b55a" providerId="ADAL" clId="{E5D797A1-5010-4B17-8533-B74A46F2F892}" dt="2022-07-20T06:42:08.876" v="340" actId="478"/>
          <ac:picMkLst>
            <pc:docMk/>
            <pc:sldMk cId="1877544396" sldId="328"/>
            <ac:picMk id="10" creationId="{82B99D65-642B-4491-A2FD-2B0D9F015EE4}"/>
          </ac:picMkLst>
        </pc:picChg>
      </pc:sldChg>
      <pc:sldChg chg="addSp delSp modSp add mod">
        <pc:chgData name="SAIDAN27" userId="8f346461-d885-4a9f-9ccc-acfe8828b55a" providerId="ADAL" clId="{E5D797A1-5010-4B17-8533-B74A46F2F892}" dt="2022-07-20T06:53:26.211" v="384" actId="1076"/>
        <pc:sldMkLst>
          <pc:docMk/>
          <pc:sldMk cId="363360451" sldId="329"/>
        </pc:sldMkLst>
        <pc:spChg chg="mod">
          <ac:chgData name="SAIDAN27" userId="8f346461-d885-4a9f-9ccc-acfe8828b55a" providerId="ADAL" clId="{E5D797A1-5010-4B17-8533-B74A46F2F892}" dt="2022-07-20T06:53:26.211" v="384" actId="1076"/>
          <ac:spMkLst>
            <pc:docMk/>
            <pc:sldMk cId="363360451" sldId="329"/>
            <ac:spMk id="3" creationId="{D80079F3-6A97-958C-2139-938D202580D5}"/>
          </ac:spMkLst>
        </pc:spChg>
        <pc:picChg chg="del">
          <ac:chgData name="SAIDAN27" userId="8f346461-d885-4a9f-9ccc-acfe8828b55a" providerId="ADAL" clId="{E5D797A1-5010-4B17-8533-B74A46F2F892}" dt="2022-07-20T06:43:58.879" v="345" actId="478"/>
          <ac:picMkLst>
            <pc:docMk/>
            <pc:sldMk cId="363360451" sldId="329"/>
            <ac:picMk id="4" creationId="{71D19F5F-E4C7-A747-C3E6-94AA42DC19E0}"/>
          </ac:picMkLst>
        </pc:picChg>
        <pc:picChg chg="add mod">
          <ac:chgData name="SAIDAN27" userId="8f346461-d885-4a9f-9ccc-acfe8828b55a" providerId="ADAL" clId="{E5D797A1-5010-4B17-8533-B74A46F2F892}" dt="2022-07-20T06:53:22.068" v="383" actId="1076"/>
          <ac:picMkLst>
            <pc:docMk/>
            <pc:sldMk cId="363360451" sldId="329"/>
            <ac:picMk id="5" creationId="{622E89CF-77EF-12EA-F38C-9797D2652A8C}"/>
          </ac:picMkLst>
        </pc:picChg>
      </pc:sldChg>
      <pc:sldChg chg="addSp delSp modSp add mod">
        <pc:chgData name="SAIDAN27" userId="8f346461-d885-4a9f-9ccc-acfe8828b55a" providerId="ADAL" clId="{E5D797A1-5010-4B17-8533-B74A46F2F892}" dt="2022-07-20T06:50:12.697" v="363" actId="478"/>
        <pc:sldMkLst>
          <pc:docMk/>
          <pc:sldMk cId="3731801355" sldId="330"/>
        </pc:sldMkLst>
        <pc:spChg chg="add del mod">
          <ac:chgData name="SAIDAN27" userId="8f346461-d885-4a9f-9ccc-acfe8828b55a" providerId="ADAL" clId="{E5D797A1-5010-4B17-8533-B74A46F2F892}" dt="2022-07-20T06:50:12.697" v="363" actId="478"/>
          <ac:spMkLst>
            <pc:docMk/>
            <pc:sldMk cId="3731801355" sldId="330"/>
            <ac:spMk id="7" creationId="{6D43F936-3611-9576-92B1-AB87B84646F6}"/>
          </ac:spMkLst>
        </pc:spChg>
        <pc:spChg chg="del mod">
          <ac:chgData name="SAIDAN27" userId="8f346461-d885-4a9f-9ccc-acfe8828b55a" providerId="ADAL" clId="{E5D797A1-5010-4B17-8533-B74A46F2F892}" dt="2022-07-20T06:49:58.704" v="361" actId="478"/>
          <ac:spMkLst>
            <pc:docMk/>
            <pc:sldMk cId="3731801355" sldId="330"/>
            <ac:spMk id="401" creationId="{00000000-0000-0000-0000-000000000000}"/>
          </ac:spMkLst>
        </pc:spChg>
        <pc:picChg chg="del">
          <ac:chgData name="SAIDAN27" userId="8f346461-d885-4a9f-9ccc-acfe8828b55a" providerId="ADAL" clId="{E5D797A1-5010-4B17-8533-B74A46F2F892}" dt="2022-07-20T06:49:36.386" v="354" actId="478"/>
          <ac:picMkLst>
            <pc:docMk/>
            <pc:sldMk cId="3731801355" sldId="330"/>
            <ac:picMk id="2" creationId="{5088E5E3-5416-9A91-A7E9-9743880148D3}"/>
          </ac:picMkLst>
        </pc:picChg>
        <pc:picChg chg="del">
          <ac:chgData name="SAIDAN27" userId="8f346461-d885-4a9f-9ccc-acfe8828b55a" providerId="ADAL" clId="{E5D797A1-5010-4B17-8533-B74A46F2F892}" dt="2022-07-20T06:49:37.654" v="355" actId="478"/>
          <ac:picMkLst>
            <pc:docMk/>
            <pc:sldMk cId="3731801355" sldId="330"/>
            <ac:picMk id="4" creationId="{8F7B31FF-1A9D-D770-17C4-CEFA8FDD5357}"/>
          </ac:picMkLst>
        </pc:picChg>
        <pc:picChg chg="add mod">
          <ac:chgData name="SAIDAN27" userId="8f346461-d885-4a9f-9ccc-acfe8828b55a" providerId="ADAL" clId="{E5D797A1-5010-4B17-8533-B74A46F2F892}" dt="2022-07-20T06:50:02.033" v="362" actId="1076"/>
          <ac:picMkLst>
            <pc:docMk/>
            <pc:sldMk cId="3731801355" sldId="330"/>
            <ac:picMk id="5" creationId="{A819BE2F-8BB3-8ABB-69EE-8279AEF1365A}"/>
          </ac:picMkLst>
        </pc:picChg>
      </pc:sldChg>
      <pc:sldChg chg="addSp delSp modSp add mod">
        <pc:chgData name="SAIDAN27" userId="8f346461-d885-4a9f-9ccc-acfe8828b55a" providerId="ADAL" clId="{E5D797A1-5010-4B17-8533-B74A46F2F892}" dt="2022-07-20T07:06:17.602" v="438" actId="1076"/>
        <pc:sldMkLst>
          <pc:docMk/>
          <pc:sldMk cId="4062897124" sldId="331"/>
        </pc:sldMkLst>
        <pc:spChg chg="mod">
          <ac:chgData name="SAIDAN27" userId="8f346461-d885-4a9f-9ccc-acfe8828b55a" providerId="ADAL" clId="{E5D797A1-5010-4B17-8533-B74A46F2F892}" dt="2022-07-20T07:06:17.602" v="438" actId="1076"/>
          <ac:spMkLst>
            <pc:docMk/>
            <pc:sldMk cId="4062897124" sldId="331"/>
            <ac:spMk id="400" creationId="{00000000-0000-0000-0000-000000000000}"/>
          </ac:spMkLst>
        </pc:spChg>
        <pc:spChg chg="mod">
          <ac:chgData name="SAIDAN27" userId="8f346461-d885-4a9f-9ccc-acfe8828b55a" providerId="ADAL" clId="{E5D797A1-5010-4B17-8533-B74A46F2F892}" dt="2022-07-20T07:04:39.097" v="425" actId="1076"/>
          <ac:spMkLst>
            <pc:docMk/>
            <pc:sldMk cId="4062897124" sldId="331"/>
            <ac:spMk id="401" creationId="{00000000-0000-0000-0000-000000000000}"/>
          </ac:spMkLst>
        </pc:spChg>
        <pc:picChg chg="add mod">
          <ac:chgData name="SAIDAN27" userId="8f346461-d885-4a9f-9ccc-acfe8828b55a" providerId="ADAL" clId="{E5D797A1-5010-4B17-8533-B74A46F2F892}" dt="2022-07-20T07:04:27.885" v="420" actId="1076"/>
          <ac:picMkLst>
            <pc:docMk/>
            <pc:sldMk cId="4062897124" sldId="331"/>
            <ac:picMk id="3" creationId="{AAB1A374-E67D-6733-DBFC-297146328DA5}"/>
          </ac:picMkLst>
        </pc:picChg>
        <pc:picChg chg="del">
          <ac:chgData name="SAIDAN27" userId="8f346461-d885-4a9f-9ccc-acfe8828b55a" providerId="ADAL" clId="{E5D797A1-5010-4B17-8533-B74A46F2F892}" dt="2022-07-20T07:04:19.394" v="416" actId="478"/>
          <ac:picMkLst>
            <pc:docMk/>
            <pc:sldMk cId="4062897124" sldId="331"/>
            <ac:picMk id="5" creationId="{CA519E06-CB48-7871-6F7B-DC545FA16EAF}"/>
          </ac:picMkLst>
        </pc:picChg>
      </pc:sldChg>
      <pc:sldChg chg="addSp delSp modSp add mod ord">
        <pc:chgData name="SAIDAN27" userId="8f346461-d885-4a9f-9ccc-acfe8828b55a" providerId="ADAL" clId="{E5D797A1-5010-4B17-8533-B74A46F2F892}" dt="2022-07-20T08:11:47.677" v="485"/>
        <pc:sldMkLst>
          <pc:docMk/>
          <pc:sldMk cId="1536066916" sldId="332"/>
        </pc:sldMkLst>
        <pc:spChg chg="add del mod">
          <ac:chgData name="SAIDAN27" userId="8f346461-d885-4a9f-9ccc-acfe8828b55a" providerId="ADAL" clId="{E5D797A1-5010-4B17-8533-B74A46F2F892}" dt="2022-07-20T08:10:08.586" v="447" actId="478"/>
          <ac:spMkLst>
            <pc:docMk/>
            <pc:sldMk cId="1536066916" sldId="332"/>
            <ac:spMk id="5" creationId="{5C6F40F2-DD1B-875A-3CA8-1F2CDA8FA710}"/>
          </ac:spMkLst>
        </pc:spChg>
        <pc:spChg chg="add del mod">
          <ac:chgData name="SAIDAN27" userId="8f346461-d885-4a9f-9ccc-acfe8828b55a" providerId="ADAL" clId="{E5D797A1-5010-4B17-8533-B74A46F2F892}" dt="2022-07-20T08:10:31.573" v="451"/>
          <ac:spMkLst>
            <pc:docMk/>
            <pc:sldMk cId="1536066916" sldId="332"/>
            <ac:spMk id="10" creationId="{CAE98E7B-1AA0-A183-27C3-FDFCAC6A0A21}"/>
          </ac:spMkLst>
        </pc:spChg>
        <pc:spChg chg="add del mod">
          <ac:chgData name="SAIDAN27" userId="8f346461-d885-4a9f-9ccc-acfe8828b55a" providerId="ADAL" clId="{E5D797A1-5010-4B17-8533-B74A46F2F892}" dt="2022-07-20T08:10:31.573" v="451"/>
          <ac:spMkLst>
            <pc:docMk/>
            <pc:sldMk cId="1536066916" sldId="332"/>
            <ac:spMk id="11" creationId="{235DCA18-0580-8461-F78F-5645EFD20BC9}"/>
          </ac:spMkLst>
        </pc:spChg>
        <pc:spChg chg="add mod">
          <ac:chgData name="SAIDAN27" userId="8f346461-d885-4a9f-9ccc-acfe8828b55a" providerId="ADAL" clId="{E5D797A1-5010-4B17-8533-B74A46F2F892}" dt="2022-07-20T08:11:10.985" v="476"/>
          <ac:spMkLst>
            <pc:docMk/>
            <pc:sldMk cId="1536066916" sldId="332"/>
            <ac:spMk id="14" creationId="{D0E51D0E-4168-BDD6-7E57-02EB2A8BAC7F}"/>
          </ac:spMkLst>
        </pc:spChg>
        <pc:spChg chg="add mod">
          <ac:chgData name="SAIDAN27" userId="8f346461-d885-4a9f-9ccc-acfe8828b55a" providerId="ADAL" clId="{E5D797A1-5010-4B17-8533-B74A46F2F892}" dt="2022-07-20T08:11:10.985" v="476"/>
          <ac:spMkLst>
            <pc:docMk/>
            <pc:sldMk cId="1536066916" sldId="332"/>
            <ac:spMk id="15" creationId="{F4F01F1A-DBA9-0954-2A07-E892159B6981}"/>
          </ac:spMkLst>
        </pc:spChg>
        <pc:spChg chg="mod">
          <ac:chgData name="SAIDAN27" userId="8f346461-d885-4a9f-9ccc-acfe8828b55a" providerId="ADAL" clId="{E5D797A1-5010-4B17-8533-B74A46F2F892}" dt="2022-07-20T08:11:29.031" v="483" actId="14100"/>
          <ac:spMkLst>
            <pc:docMk/>
            <pc:sldMk cId="1536066916" sldId="332"/>
            <ac:spMk id="400" creationId="{00000000-0000-0000-0000-000000000000}"/>
          </ac:spMkLst>
        </pc:spChg>
        <pc:spChg chg="del mod">
          <ac:chgData name="SAIDAN27" userId="8f346461-d885-4a9f-9ccc-acfe8828b55a" providerId="ADAL" clId="{E5D797A1-5010-4B17-8533-B74A46F2F892}" dt="2022-07-20T08:10:06.203" v="445" actId="478"/>
          <ac:spMkLst>
            <pc:docMk/>
            <pc:sldMk cId="1536066916" sldId="332"/>
            <ac:spMk id="401" creationId="{00000000-0000-0000-0000-000000000000}"/>
          </ac:spMkLst>
        </pc:spChg>
        <pc:picChg chg="del">
          <ac:chgData name="SAIDAN27" userId="8f346461-d885-4a9f-9ccc-acfe8828b55a" providerId="ADAL" clId="{E5D797A1-5010-4B17-8533-B74A46F2F892}" dt="2022-07-20T08:10:03.236" v="443" actId="478"/>
          <ac:picMkLst>
            <pc:docMk/>
            <pc:sldMk cId="1536066916" sldId="332"/>
            <ac:picMk id="2" creationId="{2840D110-E4DA-C745-6FAC-44114AA65021}"/>
          </ac:picMkLst>
        </pc:picChg>
        <pc:picChg chg="del">
          <ac:chgData name="SAIDAN27" userId="8f346461-d885-4a9f-9ccc-acfe8828b55a" providerId="ADAL" clId="{E5D797A1-5010-4B17-8533-B74A46F2F892}" dt="2022-07-20T08:10:06.861" v="446" actId="478"/>
          <ac:picMkLst>
            <pc:docMk/>
            <pc:sldMk cId="1536066916" sldId="332"/>
            <ac:picMk id="3" creationId="{651C62B6-D038-B481-A47A-3D438D2314DC}"/>
          </ac:picMkLst>
        </pc:picChg>
        <pc:picChg chg="add del mod">
          <ac:chgData name="SAIDAN27" userId="8f346461-d885-4a9f-9ccc-acfe8828b55a" providerId="ADAL" clId="{E5D797A1-5010-4B17-8533-B74A46F2F892}" dt="2022-07-20T08:10:31.573" v="451"/>
          <ac:picMkLst>
            <pc:docMk/>
            <pc:sldMk cId="1536066916" sldId="332"/>
            <ac:picMk id="8" creationId="{A8DD3E5E-8853-3CDA-0AC9-B7DF598D67BC}"/>
          </ac:picMkLst>
        </pc:picChg>
        <pc:picChg chg="add del mod">
          <ac:chgData name="SAIDAN27" userId="8f346461-d885-4a9f-9ccc-acfe8828b55a" providerId="ADAL" clId="{E5D797A1-5010-4B17-8533-B74A46F2F892}" dt="2022-07-20T08:10:31.573" v="451"/>
          <ac:picMkLst>
            <pc:docMk/>
            <pc:sldMk cId="1536066916" sldId="332"/>
            <ac:picMk id="9" creationId="{2E6D30E0-77EE-9DCA-AF41-8F9710BECD6E}"/>
          </ac:picMkLst>
        </pc:picChg>
        <pc:picChg chg="add mod">
          <ac:chgData name="SAIDAN27" userId="8f346461-d885-4a9f-9ccc-acfe8828b55a" providerId="ADAL" clId="{E5D797A1-5010-4B17-8533-B74A46F2F892}" dt="2022-07-20T08:11:10.985" v="476"/>
          <ac:picMkLst>
            <pc:docMk/>
            <pc:sldMk cId="1536066916" sldId="332"/>
            <ac:picMk id="12" creationId="{60246B2D-D94F-7830-ACD2-F96D66F1C300}"/>
          </ac:picMkLst>
        </pc:picChg>
        <pc:picChg chg="add mod">
          <ac:chgData name="SAIDAN27" userId="8f346461-d885-4a9f-9ccc-acfe8828b55a" providerId="ADAL" clId="{E5D797A1-5010-4B17-8533-B74A46F2F892}" dt="2022-07-20T08:11:19.432" v="479" actId="1076"/>
          <ac:picMkLst>
            <pc:docMk/>
            <pc:sldMk cId="1536066916" sldId="332"/>
            <ac:picMk id="13" creationId="{F3D61583-CB02-DE56-EE6B-946463CA0D44}"/>
          </ac:picMkLst>
        </pc:picChg>
      </pc:sldChg>
    </pc:docChg>
  </pc:docChgLst>
  <pc:docChgLst>
    <pc:chgData name="Guest User" userId="S::urn:spo:anon#f0abb447b70cda943b484ef7e0c1030f866077e175c7490d957fccbf77679c2f::" providerId="AD" clId="Web-{99A71A9F-B69D-CBCB-7A14-7AB87B70DB55}"/>
    <pc:docChg chg="modSld sldOrd">
      <pc:chgData name="Guest User" userId="S::urn:spo:anon#f0abb447b70cda943b484ef7e0c1030f866077e175c7490d957fccbf77679c2f::" providerId="AD" clId="Web-{99A71A9F-B69D-CBCB-7A14-7AB87B70DB55}" dt="2022-07-19T16:02:59.178" v="160" actId="1076"/>
      <pc:docMkLst>
        <pc:docMk/>
      </pc:docMkLst>
      <pc:sldChg chg="addSp delSp modSp">
        <pc:chgData name="Guest User" userId="S::urn:spo:anon#f0abb447b70cda943b484ef7e0c1030f866077e175c7490d957fccbf77679c2f::" providerId="AD" clId="Web-{99A71A9F-B69D-CBCB-7A14-7AB87B70DB55}" dt="2022-07-19T16:01:09.346" v="144" actId="20577"/>
        <pc:sldMkLst>
          <pc:docMk/>
          <pc:sldMk cId="0" sldId="257"/>
        </pc:sldMkLst>
        <pc:spChg chg="add del mod">
          <ac:chgData name="Guest User" userId="S::urn:spo:anon#f0abb447b70cda943b484ef7e0c1030f866077e175c7490d957fccbf77679c2f::" providerId="AD" clId="Web-{99A71A9F-B69D-CBCB-7A14-7AB87B70DB55}" dt="2022-07-19T15:59:54.860" v="134"/>
          <ac:spMkLst>
            <pc:docMk/>
            <pc:sldMk cId="0" sldId="257"/>
            <ac:spMk id="2" creationId="{B23ABDA1-364D-4990-C599-868B608E30BB}"/>
          </ac:spMkLst>
        </pc:spChg>
        <pc:spChg chg="add mod">
          <ac:chgData name="Guest User" userId="S::urn:spo:anon#f0abb447b70cda943b484ef7e0c1030f866077e175c7490d957fccbf77679c2f::" providerId="AD" clId="Web-{99A71A9F-B69D-CBCB-7A14-7AB87B70DB55}" dt="2022-07-19T16:01:09.346" v="144" actId="20577"/>
          <ac:spMkLst>
            <pc:docMk/>
            <pc:sldMk cId="0" sldId="257"/>
            <ac:spMk id="4" creationId="{352D03B0-047A-3628-52C4-B75E30C66807}"/>
          </ac:spMkLst>
        </pc:spChg>
      </pc:sldChg>
      <pc:sldChg chg="addSp delSp modSp ord">
        <pc:chgData name="Guest User" userId="S::urn:spo:anon#f0abb447b70cda943b484ef7e0c1030f866077e175c7490d957fccbf77679c2f::" providerId="AD" clId="Web-{99A71A9F-B69D-CBCB-7A14-7AB87B70DB55}" dt="2022-07-19T15:49:00.497" v="107" actId="1076"/>
        <pc:sldMkLst>
          <pc:docMk/>
          <pc:sldMk cId="0" sldId="258"/>
        </pc:sldMkLst>
        <pc:spChg chg="add del">
          <ac:chgData name="Guest User" userId="S::urn:spo:anon#f0abb447b70cda943b484ef7e0c1030f866077e175c7490d957fccbf77679c2f::" providerId="AD" clId="Web-{99A71A9F-B69D-CBCB-7A14-7AB87B70DB55}" dt="2022-07-19T15:45:10.928" v="76"/>
          <ac:spMkLst>
            <pc:docMk/>
            <pc:sldMk cId="0" sldId="258"/>
            <ac:spMk id="2" creationId="{71EFBCEA-9C41-F863-DCFA-9B719279F323}"/>
          </ac:spMkLst>
        </pc:spChg>
        <pc:spChg chg="add del">
          <ac:chgData name="Guest User" userId="S::urn:spo:anon#f0abb447b70cda943b484ef7e0c1030f866077e175c7490d957fccbf77679c2f::" providerId="AD" clId="Web-{99A71A9F-B69D-CBCB-7A14-7AB87B70DB55}" dt="2022-07-19T15:45:05.115" v="75"/>
          <ac:spMkLst>
            <pc:docMk/>
            <pc:sldMk cId="0" sldId="258"/>
            <ac:spMk id="3" creationId="{71EFBCEA-9C41-F863-DCFA-9B719279F323}"/>
          </ac:spMkLst>
        </pc:spChg>
        <pc:spChg chg="add mod">
          <ac:chgData name="Guest User" userId="S::urn:spo:anon#f0abb447b70cda943b484ef7e0c1030f866077e175c7490d957fccbf77679c2f::" providerId="AD" clId="Web-{99A71A9F-B69D-CBCB-7A14-7AB87B70DB55}" dt="2022-07-19T15:47:37.026" v="103" actId="1076"/>
          <ac:spMkLst>
            <pc:docMk/>
            <pc:sldMk cId="0" sldId="258"/>
            <ac:spMk id="5" creationId="{6B0E005B-088D-DB17-07DC-5C09009DC3A8}"/>
          </ac:spMkLst>
        </pc:spChg>
        <pc:spChg chg="add mod">
          <ac:chgData name="Guest User" userId="S::urn:spo:anon#f0abb447b70cda943b484ef7e0c1030f866077e175c7490d957fccbf77679c2f::" providerId="AD" clId="Web-{99A71A9F-B69D-CBCB-7A14-7AB87B70DB55}" dt="2022-07-19T15:46:35.946" v="93"/>
          <ac:spMkLst>
            <pc:docMk/>
            <pc:sldMk cId="0" sldId="258"/>
            <ac:spMk id="7" creationId="{02E30CED-4544-EE95-95C6-2124073B3AAA}"/>
          </ac:spMkLst>
        </pc:spChg>
        <pc:spChg chg="add del mod">
          <ac:chgData name="Guest User" userId="S::urn:spo:anon#f0abb447b70cda943b484ef7e0c1030f866077e175c7490d957fccbf77679c2f::" providerId="AD" clId="Web-{99A71A9F-B69D-CBCB-7A14-7AB87B70DB55}" dt="2022-07-19T15:46:58.884" v="98"/>
          <ac:spMkLst>
            <pc:docMk/>
            <pc:sldMk cId="0" sldId="258"/>
            <ac:spMk id="9" creationId="{922D70EE-DD5C-04F4-9CEA-DE637FB64D56}"/>
          </ac:spMkLst>
        </pc:spChg>
        <pc:spChg chg="add del mod">
          <ac:chgData name="Guest User" userId="S::urn:spo:anon#f0abb447b70cda943b484ef7e0c1030f866077e175c7490d957fccbf77679c2f::" providerId="AD" clId="Web-{99A71A9F-B69D-CBCB-7A14-7AB87B70DB55}" dt="2022-07-19T15:47:11.462" v="100"/>
          <ac:spMkLst>
            <pc:docMk/>
            <pc:sldMk cId="0" sldId="258"/>
            <ac:spMk id="11" creationId="{EC1D24BE-B9A0-D897-1B14-958692055C67}"/>
          </ac:spMkLst>
        </pc:spChg>
        <pc:spChg chg="add mod">
          <ac:chgData name="Guest User" userId="S::urn:spo:anon#f0abb447b70cda943b484ef7e0c1030f866077e175c7490d957fccbf77679c2f::" providerId="AD" clId="Web-{99A71A9F-B69D-CBCB-7A14-7AB87B70DB55}" dt="2022-07-19T15:47:06.509" v="99"/>
          <ac:spMkLst>
            <pc:docMk/>
            <pc:sldMk cId="0" sldId="258"/>
            <ac:spMk id="13" creationId="{A7BB0F93-611A-421A-41CE-5E3D2A2F7FA2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43:23.487" v="56" actId="20577"/>
          <ac:spMkLst>
            <pc:docMk/>
            <pc:sldMk cId="0" sldId="258"/>
            <ac:spMk id="371" creationId="{00000000-0000-0000-0000-000000000000}"/>
          </ac:spMkLst>
        </pc:spChg>
        <pc:spChg chg="del">
          <ac:chgData name="Guest User" userId="S::urn:spo:anon#f0abb447b70cda943b484ef7e0c1030f866077e175c7490d957fccbf77679c2f::" providerId="AD" clId="Web-{99A71A9F-B69D-CBCB-7A14-7AB87B70DB55}" dt="2022-07-19T15:46:30.555" v="92"/>
          <ac:spMkLst>
            <pc:docMk/>
            <pc:sldMk cId="0" sldId="258"/>
            <ac:spMk id="372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48:56.044" v="106" actId="1076"/>
          <ac:spMkLst>
            <pc:docMk/>
            <pc:sldMk cId="0" sldId="258"/>
            <ac:spMk id="373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49:00.497" v="107" actId="1076"/>
          <ac:spMkLst>
            <pc:docMk/>
            <pc:sldMk cId="0" sldId="258"/>
            <ac:spMk id="374" creationId="{00000000-0000-0000-0000-000000000000}"/>
          </ac:spMkLst>
        </pc:spChg>
        <pc:spChg chg="del">
          <ac:chgData name="Guest User" userId="S::urn:spo:anon#f0abb447b70cda943b484ef7e0c1030f866077e175c7490d957fccbf77679c2f::" providerId="AD" clId="Web-{99A71A9F-B69D-CBCB-7A14-7AB87B70DB55}" dt="2022-07-19T15:46:35.946" v="93"/>
          <ac:spMkLst>
            <pc:docMk/>
            <pc:sldMk cId="0" sldId="258"/>
            <ac:spMk id="375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47:27.494" v="101" actId="1076"/>
          <ac:spMkLst>
            <pc:docMk/>
            <pc:sldMk cId="0" sldId="258"/>
            <ac:spMk id="376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47:32.041" v="102" actId="1076"/>
          <ac:spMkLst>
            <pc:docMk/>
            <pc:sldMk cId="0" sldId="258"/>
            <ac:spMk id="377" creationId="{00000000-0000-0000-0000-000000000000}"/>
          </ac:spMkLst>
        </pc:spChg>
        <pc:spChg chg="del">
          <ac:chgData name="Guest User" userId="S::urn:spo:anon#f0abb447b70cda943b484ef7e0c1030f866077e175c7490d957fccbf77679c2f::" providerId="AD" clId="Web-{99A71A9F-B69D-CBCB-7A14-7AB87B70DB55}" dt="2022-07-19T15:47:06.509" v="99"/>
          <ac:spMkLst>
            <pc:docMk/>
            <pc:sldMk cId="0" sldId="258"/>
            <ac:spMk id="378" creationId="{00000000-0000-0000-0000-000000000000}"/>
          </ac:spMkLst>
        </pc:spChg>
        <pc:spChg chg="del mod">
          <ac:chgData name="Guest User" userId="S::urn:spo:anon#f0abb447b70cda943b484ef7e0c1030f866077e175c7490d957fccbf77679c2f::" providerId="AD" clId="Web-{99A71A9F-B69D-CBCB-7A14-7AB87B70DB55}" dt="2022-07-19T15:46:53.806" v="97"/>
          <ac:spMkLst>
            <pc:docMk/>
            <pc:sldMk cId="0" sldId="258"/>
            <ac:spMk id="379" creationId="{00000000-0000-0000-0000-000000000000}"/>
          </ac:spMkLst>
        </pc:spChg>
        <pc:spChg chg="del mod">
          <ac:chgData name="Guest User" userId="S::urn:spo:anon#f0abb447b70cda943b484ef7e0c1030f866077e175c7490d957fccbf77679c2f::" providerId="AD" clId="Web-{99A71A9F-B69D-CBCB-7A14-7AB87B70DB55}" dt="2022-07-19T15:46:48.368" v="96"/>
          <ac:spMkLst>
            <pc:docMk/>
            <pc:sldMk cId="0" sldId="258"/>
            <ac:spMk id="380" creationId="{00000000-0000-0000-0000-000000000000}"/>
          </ac:spMkLst>
        </pc:spChg>
      </pc:sldChg>
      <pc:sldChg chg="modSp">
        <pc:chgData name="Guest User" userId="S::urn:spo:anon#f0abb447b70cda943b484ef7e0c1030f866077e175c7490d957fccbf77679c2f::" providerId="AD" clId="Web-{99A71A9F-B69D-CBCB-7A14-7AB87B70DB55}" dt="2022-07-19T16:02:59.178" v="160" actId="1076"/>
        <pc:sldMkLst>
          <pc:docMk/>
          <pc:sldMk cId="0" sldId="260"/>
        </pc:sldMkLst>
        <pc:spChg chg="mod">
          <ac:chgData name="Guest User" userId="S::urn:spo:anon#f0abb447b70cda943b484ef7e0c1030f866077e175c7490d957fccbf77679c2f::" providerId="AD" clId="Web-{99A71A9F-B69D-CBCB-7A14-7AB87B70DB55}" dt="2022-07-19T16:02:59.178" v="160" actId="1076"/>
          <ac:spMkLst>
            <pc:docMk/>
            <pc:sldMk cId="0" sldId="260"/>
            <ac:spMk id="400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6:02:53.396" v="159" actId="1076"/>
          <ac:spMkLst>
            <pc:docMk/>
            <pc:sldMk cId="0" sldId="260"/>
            <ac:spMk id="402" creationId="{00000000-0000-0000-0000-000000000000}"/>
          </ac:spMkLst>
        </pc:spChg>
      </pc:sldChg>
      <pc:sldChg chg="addSp delSp modSp">
        <pc:chgData name="Guest User" userId="S::urn:spo:anon#f0abb447b70cda943b484ef7e0c1030f866077e175c7490d957fccbf77679c2f::" providerId="AD" clId="Web-{99A71A9F-B69D-CBCB-7A14-7AB87B70DB55}" dt="2022-07-19T15:58:57.061" v="131" actId="20577"/>
        <pc:sldMkLst>
          <pc:docMk/>
          <pc:sldMk cId="0" sldId="264"/>
        </pc:sldMkLst>
        <pc:spChg chg="add del">
          <ac:chgData name="Guest User" userId="S::urn:spo:anon#f0abb447b70cda943b484ef7e0c1030f866077e175c7490d957fccbf77679c2f::" providerId="AD" clId="Web-{99A71A9F-B69D-CBCB-7A14-7AB87B70DB55}" dt="2022-07-19T15:38:19.462" v="20"/>
          <ac:spMkLst>
            <pc:docMk/>
            <pc:sldMk cId="0" sldId="264"/>
            <ac:spMk id="2" creationId="{33782A68-9B1E-5090-06AD-0D936C8D8743}"/>
          </ac:spMkLst>
        </pc:spChg>
        <pc:spChg chg="add del">
          <ac:chgData name="Guest User" userId="S::urn:spo:anon#f0abb447b70cda943b484ef7e0c1030f866077e175c7490d957fccbf77679c2f::" providerId="AD" clId="Web-{99A71A9F-B69D-CBCB-7A14-7AB87B70DB55}" dt="2022-07-19T15:38:44.072" v="23"/>
          <ac:spMkLst>
            <pc:docMk/>
            <pc:sldMk cId="0" sldId="264"/>
            <ac:spMk id="4" creationId="{7AA2BF0A-64C7-7F87-C5F6-86EEDED60EFB}"/>
          </ac:spMkLst>
        </pc:spChg>
        <pc:spChg chg="add del">
          <ac:chgData name="Guest User" userId="S::urn:spo:anon#f0abb447b70cda943b484ef7e0c1030f866077e175c7490d957fccbf77679c2f::" providerId="AD" clId="Web-{99A71A9F-B69D-CBCB-7A14-7AB87B70DB55}" dt="2022-07-19T15:39:12.323" v="28"/>
          <ac:spMkLst>
            <pc:docMk/>
            <pc:sldMk cId="0" sldId="264"/>
            <ac:spMk id="10" creationId="{CC4D2B60-B085-687F-AD92-98644F1CFBD4}"/>
          </ac:spMkLst>
        </pc:spChg>
        <pc:spChg chg="add mod">
          <ac:chgData name="Guest User" userId="S::urn:spo:anon#f0abb447b70cda943b484ef7e0c1030f866077e175c7490d957fccbf77679c2f::" providerId="AD" clId="Web-{99A71A9F-B69D-CBCB-7A14-7AB87B70DB55}" dt="2022-07-19T15:40:38.701" v="49" actId="1076"/>
          <ac:spMkLst>
            <pc:docMk/>
            <pc:sldMk cId="0" sldId="264"/>
            <ac:spMk id="12" creationId="{4141F10F-5BAC-D232-30A8-2431E593EBA8}"/>
          </ac:spMkLst>
        </pc:spChg>
        <pc:spChg chg="add mod">
          <ac:chgData name="Guest User" userId="S::urn:spo:anon#f0abb447b70cda943b484ef7e0c1030f866077e175c7490d957fccbf77679c2f::" providerId="AD" clId="Web-{99A71A9F-B69D-CBCB-7A14-7AB87B70DB55}" dt="2022-07-19T15:40:21.638" v="47" actId="1076"/>
          <ac:spMkLst>
            <pc:docMk/>
            <pc:sldMk cId="0" sldId="264"/>
            <ac:spMk id="14" creationId="{AC786F4C-7661-F9EA-85D9-F507B1E8425A}"/>
          </ac:spMkLst>
        </pc:spChg>
        <pc:spChg chg="add mod">
          <ac:chgData name="Guest User" userId="S::urn:spo:anon#f0abb447b70cda943b484ef7e0c1030f866077e175c7490d957fccbf77679c2f::" providerId="AD" clId="Web-{99A71A9F-B69D-CBCB-7A14-7AB87B70DB55}" dt="2022-07-19T15:40:42.716" v="50"/>
          <ac:spMkLst>
            <pc:docMk/>
            <pc:sldMk cId="0" sldId="264"/>
            <ac:spMk id="17" creationId="{06843918-3851-3F39-073D-5CE76EB17C17}"/>
          </ac:spMkLst>
        </pc:spChg>
        <pc:spChg chg="add mod">
          <ac:chgData name="Guest User" userId="S::urn:spo:anon#f0abb447b70cda943b484ef7e0c1030f866077e175c7490d957fccbf77679c2f::" providerId="AD" clId="Web-{99A71A9F-B69D-CBCB-7A14-7AB87B70DB55}" dt="2022-07-19T15:40:46.857" v="51"/>
          <ac:spMkLst>
            <pc:docMk/>
            <pc:sldMk cId="0" sldId="264"/>
            <ac:spMk id="29" creationId="{35B40D4C-0D76-1AC0-9DB7-B9C05A3C2030}"/>
          </ac:spMkLst>
        </pc:spChg>
        <pc:spChg chg="add mod">
          <ac:chgData name="Guest User" userId="S::urn:spo:anon#f0abb447b70cda943b484ef7e0c1030f866077e175c7490d957fccbf77679c2f::" providerId="AD" clId="Web-{99A71A9F-B69D-CBCB-7A14-7AB87B70DB55}" dt="2022-07-19T15:40:52.514" v="52"/>
          <ac:spMkLst>
            <pc:docMk/>
            <pc:sldMk cId="0" sldId="264"/>
            <ac:spMk id="31" creationId="{AF8EF288-C725-C630-1F9E-682ECFBAAB94}"/>
          </ac:spMkLst>
        </pc:spChg>
        <pc:spChg chg="add mod">
          <ac:chgData name="Guest User" userId="S::urn:spo:anon#f0abb447b70cda943b484ef7e0c1030f866077e175c7490d957fccbf77679c2f::" providerId="AD" clId="Web-{99A71A9F-B69D-CBCB-7A14-7AB87B70DB55}" dt="2022-07-19T15:40:58.811" v="53"/>
          <ac:spMkLst>
            <pc:docMk/>
            <pc:sldMk cId="0" sldId="264"/>
            <ac:spMk id="33" creationId="{31F756BE-2C4F-6A03-6474-09E2CB659207}"/>
          </ac:spMkLst>
        </pc:spChg>
        <pc:spChg chg="del">
          <ac:chgData name="Guest User" userId="S::urn:spo:anon#f0abb447b70cda943b484ef7e0c1030f866077e175c7490d957fccbf77679c2f::" providerId="AD" clId="Web-{99A71A9F-B69D-CBCB-7A14-7AB87B70DB55}" dt="2022-07-19T15:40:58.811" v="53"/>
          <ac:spMkLst>
            <pc:docMk/>
            <pc:sldMk cId="0" sldId="264"/>
            <ac:spMk id="548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37:12.507" v="15" actId="1076"/>
          <ac:spMkLst>
            <pc:docMk/>
            <pc:sldMk cId="0" sldId="264"/>
            <ac:spMk id="549" creationId="{00000000-0000-0000-0000-000000000000}"/>
          </ac:spMkLst>
        </pc:spChg>
        <pc:spChg chg="del mod">
          <ac:chgData name="Guest User" userId="S::urn:spo:anon#f0abb447b70cda943b484ef7e0c1030f866077e175c7490d957fccbf77679c2f::" providerId="AD" clId="Web-{99A71A9F-B69D-CBCB-7A14-7AB87B70DB55}" dt="2022-07-19T15:40:52.514" v="52"/>
          <ac:spMkLst>
            <pc:docMk/>
            <pc:sldMk cId="0" sldId="264"/>
            <ac:spMk id="551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37:09.429" v="14" actId="1076"/>
          <ac:spMkLst>
            <pc:docMk/>
            <pc:sldMk cId="0" sldId="264"/>
            <ac:spMk id="552" creationId="{00000000-0000-0000-0000-000000000000}"/>
          </ac:spMkLst>
        </pc:spChg>
        <pc:spChg chg="del mod">
          <ac:chgData name="Guest User" userId="S::urn:spo:anon#f0abb447b70cda943b484ef7e0c1030f866077e175c7490d957fccbf77679c2f::" providerId="AD" clId="Web-{99A71A9F-B69D-CBCB-7A14-7AB87B70DB55}" dt="2022-07-19T15:40:46.857" v="51"/>
          <ac:spMkLst>
            <pc:docMk/>
            <pc:sldMk cId="0" sldId="264"/>
            <ac:spMk id="554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38:23.744" v="21" actId="14100"/>
          <ac:spMkLst>
            <pc:docMk/>
            <pc:sldMk cId="0" sldId="264"/>
            <ac:spMk id="555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36:24.631" v="1" actId="1076"/>
          <ac:spMkLst>
            <pc:docMk/>
            <pc:sldMk cId="0" sldId="264"/>
            <ac:spMk id="556" creationId="{00000000-0000-0000-0000-000000000000}"/>
          </ac:spMkLst>
        </pc:spChg>
        <pc:spChg chg="del mod">
          <ac:chgData name="Guest User" userId="S::urn:spo:anon#f0abb447b70cda943b484ef7e0c1030f866077e175c7490d957fccbf77679c2f::" providerId="AD" clId="Web-{99A71A9F-B69D-CBCB-7A14-7AB87B70DB55}" dt="2022-07-19T15:40:42.716" v="50"/>
          <ac:spMkLst>
            <pc:docMk/>
            <pc:sldMk cId="0" sldId="264"/>
            <ac:spMk id="557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37:44.024" v="18" actId="14100"/>
          <ac:spMkLst>
            <pc:docMk/>
            <pc:sldMk cId="0" sldId="264"/>
            <ac:spMk id="558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36:43.756" v="6" actId="1076"/>
          <ac:spMkLst>
            <pc:docMk/>
            <pc:sldMk cId="0" sldId="264"/>
            <ac:spMk id="559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9A71A9F-B69D-CBCB-7A14-7AB87B70DB55}" dt="2022-07-19T15:58:57.061" v="131" actId="20577"/>
          <ac:spMkLst>
            <pc:docMk/>
            <pc:sldMk cId="0" sldId="264"/>
            <ac:spMk id="599" creationId="{00000000-0000-0000-0000-000000000000}"/>
          </ac:spMkLst>
        </pc:spChg>
        <pc:spChg chg="del mod">
          <ac:chgData name="Guest User" userId="S::urn:spo:anon#f0abb447b70cda943b484ef7e0c1030f866077e175c7490d957fccbf77679c2f::" providerId="AD" clId="Web-{99A71A9F-B69D-CBCB-7A14-7AB87B70DB55}" dt="2022-07-19T15:57:57.106" v="120"/>
          <ac:spMkLst>
            <pc:docMk/>
            <pc:sldMk cId="0" sldId="264"/>
            <ac:spMk id="600" creationId="{00000000-0000-0000-0000-000000000000}"/>
          </ac:spMkLst>
        </pc:spChg>
        <pc:spChg chg="del">
          <ac:chgData name="Guest User" userId="S::urn:spo:anon#f0abb447b70cda943b484ef7e0c1030f866077e175c7490d957fccbf77679c2f::" providerId="AD" clId="Web-{99A71A9F-B69D-CBCB-7A14-7AB87B70DB55}" dt="2022-07-19T15:57:04.058" v="113"/>
          <ac:spMkLst>
            <pc:docMk/>
            <pc:sldMk cId="0" sldId="264"/>
            <ac:spMk id="622" creationId="{00000000-0000-0000-0000-000000000000}"/>
          </ac:spMkLst>
        </pc:spChg>
        <pc:spChg chg="del">
          <ac:chgData name="Guest User" userId="S::urn:spo:anon#f0abb447b70cda943b484ef7e0c1030f866077e175c7490d957fccbf77679c2f::" providerId="AD" clId="Web-{99A71A9F-B69D-CBCB-7A14-7AB87B70DB55}" dt="2022-07-19T15:57:00.417" v="112"/>
          <ac:spMkLst>
            <pc:docMk/>
            <pc:sldMk cId="0" sldId="264"/>
            <ac:spMk id="623" creationId="{00000000-0000-0000-0000-000000000000}"/>
          </ac:spMkLst>
        </pc:spChg>
        <pc:spChg chg="del">
          <ac:chgData name="Guest User" userId="S::urn:spo:anon#f0abb447b70cda943b484ef7e0c1030f866077e175c7490d957fccbf77679c2f::" providerId="AD" clId="Web-{99A71A9F-B69D-CBCB-7A14-7AB87B70DB55}" dt="2022-07-19T15:56:56.948" v="111"/>
          <ac:spMkLst>
            <pc:docMk/>
            <pc:sldMk cId="0" sldId="264"/>
            <ac:spMk id="624" creationId="{00000000-0000-0000-0000-000000000000}"/>
          </ac:spMkLst>
        </pc:spChg>
        <pc:spChg chg="del">
          <ac:chgData name="Guest User" userId="S::urn:spo:anon#f0abb447b70cda943b484ef7e0c1030f866077e175c7490d957fccbf77679c2f::" providerId="AD" clId="Web-{99A71A9F-B69D-CBCB-7A14-7AB87B70DB55}" dt="2022-07-19T15:57:13.386" v="115"/>
          <ac:spMkLst>
            <pc:docMk/>
            <pc:sldMk cId="0" sldId="264"/>
            <ac:spMk id="625" creationId="{00000000-0000-0000-0000-000000000000}"/>
          </ac:spMkLst>
        </pc:spChg>
        <pc:spChg chg="add del">
          <ac:chgData name="Guest User" userId="S::urn:spo:anon#f0abb447b70cda943b484ef7e0c1030f866077e175c7490d957fccbf77679c2f::" providerId="AD" clId="Web-{99A71A9F-B69D-CBCB-7A14-7AB87B70DB55}" dt="2022-07-19T15:57:09.245" v="114"/>
          <ac:spMkLst>
            <pc:docMk/>
            <pc:sldMk cId="0" sldId="264"/>
            <ac:spMk id="626" creationId="{00000000-0000-0000-0000-000000000000}"/>
          </ac:spMkLst>
        </pc:spChg>
        <pc:spChg chg="del">
          <ac:chgData name="Guest User" userId="S::urn:spo:anon#f0abb447b70cda943b484ef7e0c1030f866077e175c7490d957fccbf77679c2f::" providerId="AD" clId="Web-{99A71A9F-B69D-CBCB-7A14-7AB87B70DB55}" dt="2022-07-19T15:57:21.918" v="117"/>
          <ac:spMkLst>
            <pc:docMk/>
            <pc:sldMk cId="0" sldId="264"/>
            <ac:spMk id="627" creationId="{00000000-0000-0000-0000-000000000000}"/>
          </ac:spMkLst>
        </pc:spChg>
        <pc:spChg chg="del">
          <ac:chgData name="Guest User" userId="S::urn:spo:anon#f0abb447b70cda943b484ef7e0c1030f866077e175c7490d957fccbf77679c2f::" providerId="AD" clId="Web-{99A71A9F-B69D-CBCB-7A14-7AB87B70DB55}" dt="2022-07-19T15:57:17.261" v="116"/>
          <ac:spMkLst>
            <pc:docMk/>
            <pc:sldMk cId="0" sldId="264"/>
            <ac:spMk id="628" creationId="{00000000-0000-0000-0000-000000000000}"/>
          </ac:spMkLst>
        </pc:spChg>
        <pc:spChg chg="del">
          <ac:chgData name="Guest User" userId="S::urn:spo:anon#f0abb447b70cda943b484ef7e0c1030f866077e175c7490d957fccbf77679c2f::" providerId="AD" clId="Web-{99A71A9F-B69D-CBCB-7A14-7AB87B70DB55}" dt="2022-07-19T15:57:26.137" v="118"/>
          <ac:spMkLst>
            <pc:docMk/>
            <pc:sldMk cId="0" sldId="264"/>
            <ac:spMk id="629" creationId="{00000000-0000-0000-0000-000000000000}"/>
          </ac:spMkLst>
        </pc:spChg>
        <pc:grpChg chg="mod">
          <ac:chgData name="Guest User" userId="S::urn:spo:anon#f0abb447b70cda943b484ef7e0c1030f866077e175c7490d957fccbf77679c2f::" providerId="AD" clId="Web-{99A71A9F-B69D-CBCB-7A14-7AB87B70DB55}" dt="2022-07-19T15:56:28.322" v="108" actId="1076"/>
          <ac:grpSpMkLst>
            <pc:docMk/>
            <pc:sldMk cId="0" sldId="264"/>
            <ac:grpSpMk id="590" creationId="{00000000-0000-0000-0000-000000000000}"/>
          </ac:grpSpMkLst>
        </pc:grpChg>
      </pc:sldChg>
    </pc:docChg>
  </pc:docChgLst>
  <pc:docChgLst>
    <pc:chgData name="Guest User" userId="S::urn:spo:anon#f0abb447b70cda943b484ef7e0c1030f866077e175c7490d957fccbf77679c2f::" providerId="AD" clId="Web-{29D986EE-5430-425E-9783-8DA4574EA381}"/>
    <pc:docChg chg="modSld sldOrd">
      <pc:chgData name="Guest User" userId="S::urn:spo:anon#f0abb447b70cda943b484ef7e0c1030f866077e175c7490d957fccbf77679c2f::" providerId="AD" clId="Web-{29D986EE-5430-425E-9783-8DA4574EA381}" dt="2022-07-19T15:28:45.168" v="29" actId="1076"/>
      <pc:docMkLst>
        <pc:docMk/>
      </pc:docMkLst>
      <pc:sldChg chg="addSp modSp ord">
        <pc:chgData name="Guest User" userId="S::urn:spo:anon#f0abb447b70cda943b484ef7e0c1030f866077e175c7490d957fccbf77679c2f::" providerId="AD" clId="Web-{29D986EE-5430-425E-9783-8DA4574EA381}" dt="2022-07-19T15:28:45.168" v="29" actId="1076"/>
        <pc:sldMkLst>
          <pc:docMk/>
          <pc:sldMk cId="0" sldId="264"/>
        </pc:sldMkLst>
        <pc:spChg chg="add">
          <ac:chgData name="Guest User" userId="S::urn:spo:anon#f0abb447b70cda943b484ef7e0c1030f866077e175c7490d957fccbf77679c2f::" providerId="AD" clId="Web-{29D986EE-5430-425E-9783-8DA4574EA381}" dt="2022-07-19T15:28:31.621" v="22"/>
          <ac:spMkLst>
            <pc:docMk/>
            <pc:sldMk cId="0" sldId="264"/>
            <ac:spMk id="3" creationId="{09AF6E96-EEB3-C578-4E71-541F4371D93F}"/>
          </ac:spMkLst>
        </pc:spChg>
        <pc:spChg chg="mod">
          <ac:chgData name="Guest User" userId="S::urn:spo:anon#f0abb447b70cda943b484ef7e0c1030f866077e175c7490d957fccbf77679c2f::" providerId="AD" clId="Web-{29D986EE-5430-425E-9783-8DA4574EA381}" dt="2022-07-19T15:28:38.293" v="25" actId="1076"/>
          <ac:spMkLst>
            <pc:docMk/>
            <pc:sldMk cId="0" sldId="264"/>
            <ac:spMk id="549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29D986EE-5430-425E-9783-8DA4574EA381}" dt="2022-07-19T15:28:36.121" v="24" actId="1076"/>
          <ac:spMkLst>
            <pc:docMk/>
            <pc:sldMk cId="0" sldId="264"/>
            <ac:spMk id="550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29D986EE-5430-425E-9783-8DA4574EA381}" dt="2022-07-19T15:26:52.945" v="14" actId="20577"/>
          <ac:spMkLst>
            <pc:docMk/>
            <pc:sldMk cId="0" sldId="264"/>
            <ac:spMk id="552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29D986EE-5430-425E-9783-8DA4574EA381}" dt="2022-07-19T15:27:33.494" v="21" actId="20577"/>
          <ac:spMkLst>
            <pc:docMk/>
            <pc:sldMk cId="0" sldId="264"/>
            <ac:spMk id="555" creationId="{00000000-0000-0000-0000-000000000000}"/>
          </ac:spMkLst>
        </pc:spChg>
        <pc:grpChg chg="mod">
          <ac:chgData name="Guest User" userId="S::urn:spo:anon#f0abb447b70cda943b484ef7e0c1030f866077e175c7490d957fccbf77679c2f::" providerId="AD" clId="Web-{29D986EE-5430-425E-9783-8DA4574EA381}" dt="2022-07-19T15:28:45.090" v="28" actId="1076"/>
          <ac:grpSpMkLst>
            <pc:docMk/>
            <pc:sldMk cId="0" sldId="264"/>
            <ac:grpSpMk id="560" creationId="{00000000-0000-0000-0000-000000000000}"/>
          </ac:grpSpMkLst>
        </pc:grpChg>
        <pc:grpChg chg="mod">
          <ac:chgData name="Guest User" userId="S::urn:spo:anon#f0abb447b70cda943b484ef7e0c1030f866077e175c7490d957fccbf77679c2f::" providerId="AD" clId="Web-{29D986EE-5430-425E-9783-8DA4574EA381}" dt="2022-07-19T15:28:40.512" v="26" actId="1076"/>
          <ac:grpSpMkLst>
            <pc:docMk/>
            <pc:sldMk cId="0" sldId="264"/>
            <ac:grpSpMk id="566" creationId="{00000000-0000-0000-0000-000000000000}"/>
          </ac:grpSpMkLst>
        </pc:grpChg>
        <pc:grpChg chg="mod">
          <ac:chgData name="Guest User" userId="S::urn:spo:anon#f0abb447b70cda943b484ef7e0c1030f866077e175c7490d957fccbf77679c2f::" providerId="AD" clId="Web-{29D986EE-5430-425E-9783-8DA4574EA381}" dt="2022-07-19T15:28:33.886" v="23" actId="1076"/>
          <ac:grpSpMkLst>
            <pc:docMk/>
            <pc:sldMk cId="0" sldId="264"/>
            <ac:grpSpMk id="569" creationId="{00000000-0000-0000-0000-000000000000}"/>
          </ac:grpSpMkLst>
        </pc:grpChg>
        <pc:grpChg chg="mod">
          <ac:chgData name="Guest User" userId="S::urn:spo:anon#f0abb447b70cda943b484ef7e0c1030f866077e175c7490d957fccbf77679c2f::" providerId="AD" clId="Web-{29D986EE-5430-425E-9783-8DA4574EA381}" dt="2022-07-19T15:28:45.168" v="29" actId="1076"/>
          <ac:grpSpMkLst>
            <pc:docMk/>
            <pc:sldMk cId="0" sldId="264"/>
            <ac:grpSpMk id="575" creationId="{00000000-0000-0000-0000-000000000000}"/>
          </ac:grpSpMkLst>
        </pc:grpChg>
        <pc:grpChg chg="mod">
          <ac:chgData name="Guest User" userId="S::urn:spo:anon#f0abb447b70cda943b484ef7e0c1030f866077e175c7490d957fccbf77679c2f::" providerId="AD" clId="Web-{29D986EE-5430-425E-9783-8DA4574EA381}" dt="2022-07-19T15:28:42.840" v="27" actId="1076"/>
          <ac:grpSpMkLst>
            <pc:docMk/>
            <pc:sldMk cId="0" sldId="264"/>
            <ac:grpSpMk id="578" creationId="{00000000-0000-0000-0000-000000000000}"/>
          </ac:grpSpMkLst>
        </pc:grpChg>
      </pc:sldChg>
    </pc:docChg>
  </pc:docChgLst>
  <pc:docChgLst>
    <pc:chgData name="Guest User" userId="S::urn:spo:anon#f0abb447b70cda943b484ef7e0c1030f866077e175c7490d957fccbf77679c2f::" providerId="AD" clId="Web-{AF8BD351-58D8-53B9-2505-91983B95FC0E}"/>
    <pc:docChg chg="modSld">
      <pc:chgData name="Guest User" userId="S::urn:spo:anon#f0abb447b70cda943b484ef7e0c1030f866077e175c7490d957fccbf77679c2f::" providerId="AD" clId="Web-{AF8BD351-58D8-53B9-2505-91983B95FC0E}" dt="2022-07-19T15:18:16.895" v="34" actId="20577"/>
      <pc:docMkLst>
        <pc:docMk/>
      </pc:docMkLst>
      <pc:sldChg chg="addSp delSp modSp">
        <pc:chgData name="Guest User" userId="S::urn:spo:anon#f0abb447b70cda943b484ef7e0c1030f866077e175c7490d957fccbf77679c2f::" providerId="AD" clId="Web-{AF8BD351-58D8-53B9-2505-91983B95FC0E}" dt="2022-07-19T15:17:00.173" v="32" actId="20577"/>
        <pc:sldMkLst>
          <pc:docMk/>
          <pc:sldMk cId="0" sldId="256"/>
        </pc:sldMkLst>
        <pc:spChg chg="add del mod">
          <ac:chgData name="Guest User" userId="S::urn:spo:anon#f0abb447b70cda943b484ef7e0c1030f866077e175c7490d957fccbf77679c2f::" providerId="AD" clId="Web-{AF8BD351-58D8-53B9-2505-91983B95FC0E}" dt="2022-07-19T15:15:49.233" v="7"/>
          <ac:spMkLst>
            <pc:docMk/>
            <pc:sldMk cId="0" sldId="256"/>
            <ac:spMk id="2" creationId="{3E4718C4-31BA-C1F8-599F-68D6C5231709}"/>
          </ac:spMkLst>
        </pc:spChg>
        <pc:spChg chg="add del">
          <ac:chgData name="Guest User" userId="S::urn:spo:anon#f0abb447b70cda943b484ef7e0c1030f866077e175c7490d957fccbf77679c2f::" providerId="AD" clId="Web-{AF8BD351-58D8-53B9-2505-91983B95FC0E}" dt="2022-07-19T15:15:38.827" v="4"/>
          <ac:spMkLst>
            <pc:docMk/>
            <pc:sldMk cId="0" sldId="256"/>
            <ac:spMk id="3" creationId="{EC8CDEC4-0208-7EAA-9E81-1B2DC460827C}"/>
          </ac:spMkLst>
        </pc:spChg>
        <pc:spChg chg="add mod">
          <ac:chgData name="Guest User" userId="S::urn:spo:anon#f0abb447b70cda943b484ef7e0c1030f866077e175c7490d957fccbf77679c2f::" providerId="AD" clId="Web-{AF8BD351-58D8-53B9-2505-91983B95FC0E}" dt="2022-07-19T15:16:40.891" v="29" actId="1076"/>
          <ac:spMkLst>
            <pc:docMk/>
            <pc:sldMk cId="0" sldId="256"/>
            <ac:spMk id="4" creationId="{358B3521-7829-6B41-7815-1D84F68305B4}"/>
          </ac:spMkLst>
        </pc:spChg>
        <pc:spChg chg="mod">
          <ac:chgData name="Guest User" userId="S::urn:spo:anon#f0abb447b70cda943b484ef7e0c1030f866077e175c7490d957fccbf77679c2f::" providerId="AD" clId="Web-{AF8BD351-58D8-53B9-2505-91983B95FC0E}" dt="2022-07-19T15:17:00.173" v="32" actId="20577"/>
          <ac:spMkLst>
            <pc:docMk/>
            <pc:sldMk cId="0" sldId="256"/>
            <ac:spMk id="357" creationId="{00000000-0000-0000-0000-000000000000}"/>
          </ac:spMkLst>
        </pc:spChg>
        <pc:picChg chg="mod">
          <ac:chgData name="Guest User" userId="S::urn:spo:anon#f0abb447b70cda943b484ef7e0c1030f866077e175c7490d957fccbf77679c2f::" providerId="AD" clId="Web-{AF8BD351-58D8-53B9-2505-91983B95FC0E}" dt="2022-07-19T15:15:25.904" v="1" actId="1076"/>
          <ac:picMkLst>
            <pc:docMk/>
            <pc:sldMk cId="0" sldId="256"/>
            <ac:picMk id="358" creationId="{00000000-0000-0000-0000-000000000000}"/>
          </ac:picMkLst>
        </pc:picChg>
      </pc:sldChg>
      <pc:sldChg chg="modSp">
        <pc:chgData name="Guest User" userId="S::urn:spo:anon#f0abb447b70cda943b484ef7e0c1030f866077e175c7490d957fccbf77679c2f::" providerId="AD" clId="Web-{AF8BD351-58D8-53B9-2505-91983B95FC0E}" dt="2022-07-19T15:18:16.895" v="34" actId="20577"/>
        <pc:sldMkLst>
          <pc:docMk/>
          <pc:sldMk cId="0" sldId="257"/>
        </pc:sldMkLst>
        <pc:spChg chg="mod">
          <ac:chgData name="Guest User" userId="S::urn:spo:anon#f0abb447b70cda943b484ef7e0c1030f866077e175c7490d957fccbf77679c2f::" providerId="AD" clId="Web-{AF8BD351-58D8-53B9-2505-91983B95FC0E}" dt="2022-07-19T15:18:16.895" v="34" actId="20577"/>
          <ac:spMkLst>
            <pc:docMk/>
            <pc:sldMk cId="0" sldId="257"/>
            <ac:spMk id="366" creationId="{00000000-0000-0000-0000-000000000000}"/>
          </ac:spMkLst>
        </pc:spChg>
      </pc:sldChg>
    </pc:docChg>
  </pc:docChgLst>
  <pc:docChgLst>
    <pc:chgData name="Guest User" userId="S::urn:spo:anon#f0abb447b70cda943b484ef7e0c1030f866077e175c7490d957fccbf77679c2f::" providerId="AD" clId="Web-{D85112F4-D6E7-226A-9474-8AD969F49AC6}"/>
    <pc:docChg chg="modSld">
      <pc:chgData name="Guest User" userId="S::urn:spo:anon#f0abb447b70cda943b484ef7e0c1030f866077e175c7490d957fccbf77679c2f::" providerId="AD" clId="Web-{D85112F4-D6E7-226A-9474-8AD969F49AC6}" dt="2022-07-19T15:35:35.487" v="46" actId="1076"/>
      <pc:docMkLst>
        <pc:docMk/>
      </pc:docMkLst>
      <pc:sldChg chg="addSp delSp modSp">
        <pc:chgData name="Guest User" userId="S::urn:spo:anon#f0abb447b70cda943b484ef7e0c1030f866077e175c7490d957fccbf77679c2f::" providerId="AD" clId="Web-{D85112F4-D6E7-226A-9474-8AD969F49AC6}" dt="2022-07-19T15:35:35.487" v="46" actId="1076"/>
        <pc:sldMkLst>
          <pc:docMk/>
          <pc:sldMk cId="0" sldId="264"/>
        </pc:sldMkLst>
        <pc:spChg chg="mod">
          <ac:chgData name="Guest User" userId="S::urn:spo:anon#f0abb447b70cda943b484ef7e0c1030f866077e175c7490d957fccbf77679c2f::" providerId="AD" clId="Web-{D85112F4-D6E7-226A-9474-8AD969F49AC6}" dt="2022-07-19T15:31:58.279" v="26" actId="14100"/>
          <ac:spMkLst>
            <pc:docMk/>
            <pc:sldMk cId="0" sldId="264"/>
            <ac:spMk id="3" creationId="{09AF6E96-EEB3-C578-4E71-541F4371D93F}"/>
          </ac:spMkLst>
        </pc:spChg>
        <pc:spChg chg="add del">
          <ac:chgData name="Guest User" userId="S::urn:spo:anon#f0abb447b70cda943b484ef7e0c1030f866077e175c7490d957fccbf77679c2f::" providerId="AD" clId="Web-{D85112F4-D6E7-226A-9474-8AD969F49AC6}" dt="2022-07-19T15:29:55.588" v="9"/>
          <ac:spMkLst>
            <pc:docMk/>
            <pc:sldMk cId="0" sldId="264"/>
            <ac:spMk id="4" creationId="{D181BAC7-0AAF-D368-41E3-06862AB1F593}"/>
          </ac:spMkLst>
        </pc:spChg>
        <pc:spChg chg="add mod">
          <ac:chgData name="Guest User" userId="S::urn:spo:anon#f0abb447b70cda943b484ef7e0c1030f866077e175c7490d957fccbf77679c2f::" providerId="AD" clId="Web-{D85112F4-D6E7-226A-9474-8AD969F49AC6}" dt="2022-07-19T15:31:25.497" v="21" actId="14100"/>
          <ac:spMkLst>
            <pc:docMk/>
            <pc:sldMk cId="0" sldId="264"/>
            <ac:spMk id="6" creationId="{F6329773-6344-280C-01B6-D34FC41D934E}"/>
          </ac:spMkLst>
        </pc:spChg>
        <pc:spChg chg="add mod">
          <ac:chgData name="Guest User" userId="S::urn:spo:anon#f0abb447b70cda943b484ef7e0c1030f866077e175c7490d957fccbf77679c2f::" providerId="AD" clId="Web-{D85112F4-D6E7-226A-9474-8AD969F49AC6}" dt="2022-07-19T15:31:44.216" v="24" actId="1076"/>
          <ac:spMkLst>
            <pc:docMk/>
            <pc:sldMk cId="0" sldId="264"/>
            <ac:spMk id="8" creationId="{9C8E8C8E-BB81-7EB7-F4B7-8BAC44FFCA4C}"/>
          </ac:spMkLst>
        </pc:spChg>
        <pc:spChg chg="add del mod">
          <ac:chgData name="Guest User" userId="S::urn:spo:anon#f0abb447b70cda943b484ef7e0c1030f866077e175c7490d957fccbf77679c2f::" providerId="AD" clId="Web-{D85112F4-D6E7-226A-9474-8AD969F49AC6}" dt="2022-07-19T15:33:04.796" v="31"/>
          <ac:spMkLst>
            <pc:docMk/>
            <pc:sldMk cId="0" sldId="264"/>
            <ac:spMk id="10" creationId="{9D626E9F-66B8-FB2B-C309-211FBA206EE8}"/>
          </ac:spMkLst>
        </pc:spChg>
        <pc:spChg chg="add mod">
          <ac:chgData name="Guest User" userId="S::urn:spo:anon#f0abb447b70cda943b484ef7e0c1030f866077e175c7490d957fccbf77679c2f::" providerId="AD" clId="Web-{D85112F4-D6E7-226A-9474-8AD969F49AC6}" dt="2022-07-19T15:32:50.499" v="30" actId="1076"/>
          <ac:spMkLst>
            <pc:docMk/>
            <pc:sldMk cId="0" sldId="264"/>
            <ac:spMk id="12" creationId="{3819DAAC-E5E5-F3B7-EF0B-0DCFF11309F9}"/>
          </ac:spMkLst>
        </pc:spChg>
        <pc:spChg chg="add del">
          <ac:chgData name="Guest User" userId="S::urn:spo:anon#f0abb447b70cda943b484ef7e0c1030f866077e175c7490d957fccbf77679c2f::" providerId="AD" clId="Web-{D85112F4-D6E7-226A-9474-8AD969F49AC6}" dt="2022-07-19T15:33:10.702" v="33"/>
          <ac:spMkLst>
            <pc:docMk/>
            <pc:sldMk cId="0" sldId="264"/>
            <ac:spMk id="14" creationId="{9C522CA1-FFA9-1457-E6E9-45B27354B5DE}"/>
          </ac:spMkLst>
        </pc:spChg>
        <pc:spChg chg="add del mod">
          <ac:chgData name="Guest User" userId="S::urn:spo:anon#f0abb447b70cda943b484ef7e0c1030f866077e175c7490d957fccbf77679c2f::" providerId="AD" clId="Web-{D85112F4-D6E7-226A-9474-8AD969F49AC6}" dt="2022-07-19T15:33:51.250" v="36"/>
          <ac:spMkLst>
            <pc:docMk/>
            <pc:sldMk cId="0" sldId="264"/>
            <ac:spMk id="16" creationId="{B86A1E7C-BAAE-2D24-E51F-1BBFE5C2D48C}"/>
          </ac:spMkLst>
        </pc:spChg>
        <pc:spChg chg="add mod">
          <ac:chgData name="Guest User" userId="S::urn:spo:anon#f0abb447b70cda943b484ef7e0c1030f866077e175c7490d957fccbf77679c2f::" providerId="AD" clId="Web-{D85112F4-D6E7-226A-9474-8AD969F49AC6}" dt="2022-07-19T15:34:12.579" v="38" actId="1076"/>
          <ac:spMkLst>
            <pc:docMk/>
            <pc:sldMk cId="0" sldId="264"/>
            <ac:spMk id="17" creationId="{33782A68-9B1E-5090-06AD-0D936C8D8743}"/>
          </ac:spMkLst>
        </pc:spChg>
        <pc:spChg chg="add">
          <ac:chgData name="Guest User" userId="S::urn:spo:anon#f0abb447b70cda943b484ef7e0c1030f866077e175c7490d957fccbf77679c2f::" providerId="AD" clId="Web-{D85112F4-D6E7-226A-9474-8AD969F49AC6}" dt="2022-07-19T15:34:28.407" v="39"/>
          <ac:spMkLst>
            <pc:docMk/>
            <pc:sldMk cId="0" sldId="264"/>
            <ac:spMk id="18" creationId="{33782A68-9B1E-5090-06AD-0D936C8D8743}"/>
          </ac:spMkLst>
        </pc:spChg>
        <pc:spChg chg="mod">
          <ac:chgData name="Guest User" userId="S::urn:spo:anon#f0abb447b70cda943b484ef7e0c1030f866077e175c7490d957fccbf77679c2f::" providerId="AD" clId="Web-{D85112F4-D6E7-226A-9474-8AD969F49AC6}" dt="2022-07-19T15:35:13.518" v="42" actId="1076"/>
          <ac:spMkLst>
            <pc:docMk/>
            <pc:sldMk cId="0" sldId="264"/>
            <ac:spMk id="548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D85112F4-D6E7-226A-9474-8AD969F49AC6}" dt="2022-07-19T15:35:22.471" v="44" actId="1076"/>
          <ac:spMkLst>
            <pc:docMk/>
            <pc:sldMk cId="0" sldId="264"/>
            <ac:spMk id="551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D85112F4-D6E7-226A-9474-8AD969F49AC6}" dt="2022-07-19T15:35:35.487" v="46" actId="1076"/>
          <ac:spMkLst>
            <pc:docMk/>
            <pc:sldMk cId="0" sldId="264"/>
            <ac:spMk id="553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D85112F4-D6E7-226A-9474-8AD969F49AC6}" dt="2022-07-19T15:35:17.643" v="43" actId="1076"/>
          <ac:spMkLst>
            <pc:docMk/>
            <pc:sldMk cId="0" sldId="264"/>
            <ac:spMk id="554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D85112F4-D6E7-226A-9474-8AD969F49AC6}" dt="2022-07-19T15:35:27.096" v="45" actId="1076"/>
          <ac:spMkLst>
            <pc:docMk/>
            <pc:sldMk cId="0" sldId="264"/>
            <ac:spMk id="557" creationId="{00000000-0000-0000-0000-000000000000}"/>
          </ac:spMkLst>
        </pc:spChg>
        <pc:grpChg chg="mod">
          <ac:chgData name="Guest User" userId="S::urn:spo:anon#f0abb447b70cda943b484ef7e0c1030f866077e175c7490d957fccbf77679c2f::" providerId="AD" clId="Web-{D85112F4-D6E7-226A-9474-8AD969F49AC6}" dt="2022-07-19T15:31:02.903" v="17" actId="1076"/>
          <ac:grpSpMkLst>
            <pc:docMk/>
            <pc:sldMk cId="0" sldId="264"/>
            <ac:grpSpMk id="560" creationId="{00000000-0000-0000-0000-000000000000}"/>
          </ac:grpSpMkLst>
        </pc:grpChg>
        <pc:grpChg chg="mod">
          <ac:chgData name="Guest User" userId="S::urn:spo:anon#f0abb447b70cda943b484ef7e0c1030f866077e175c7490d957fccbf77679c2f::" providerId="AD" clId="Web-{D85112F4-D6E7-226A-9474-8AD969F49AC6}" dt="2022-07-19T15:29:41.260" v="4" actId="1076"/>
          <ac:grpSpMkLst>
            <pc:docMk/>
            <pc:sldMk cId="0" sldId="264"/>
            <ac:grpSpMk id="563" creationId="{00000000-0000-0000-0000-000000000000}"/>
          </ac:grpSpMkLst>
        </pc:grpChg>
        <pc:grpChg chg="mod">
          <ac:chgData name="Guest User" userId="S::urn:spo:anon#f0abb447b70cda943b484ef7e0c1030f866077e175c7490d957fccbf77679c2f::" providerId="AD" clId="Web-{D85112F4-D6E7-226A-9474-8AD969F49AC6}" dt="2022-07-19T15:31:06.481" v="18" actId="1076"/>
          <ac:grpSpMkLst>
            <pc:docMk/>
            <pc:sldMk cId="0" sldId="264"/>
            <ac:grpSpMk id="575" creationId="{00000000-0000-0000-0000-000000000000}"/>
          </ac:grpSpMkLst>
        </pc:grpChg>
        <pc:grpChg chg="mod">
          <ac:chgData name="Guest User" userId="S::urn:spo:anon#f0abb447b70cda943b484ef7e0c1030f866077e175c7490d957fccbf77679c2f::" providerId="AD" clId="Web-{D85112F4-D6E7-226A-9474-8AD969F49AC6}" dt="2022-07-19T15:30:59.621" v="16" actId="1076"/>
          <ac:grpSpMkLst>
            <pc:docMk/>
            <pc:sldMk cId="0" sldId="264"/>
            <ac:grpSpMk id="578" creationId="{00000000-0000-0000-0000-000000000000}"/>
          </ac:grpSpMkLst>
        </pc:grpChg>
        <pc:grpChg chg="mod">
          <ac:chgData name="Guest User" userId="S::urn:spo:anon#f0abb447b70cda943b484ef7e0c1030f866077e175c7490d957fccbf77679c2f::" providerId="AD" clId="Web-{D85112F4-D6E7-226A-9474-8AD969F49AC6}" dt="2022-07-19T15:29:30.525" v="2" actId="1076"/>
          <ac:grpSpMkLst>
            <pc:docMk/>
            <pc:sldMk cId="0" sldId="264"/>
            <ac:grpSpMk id="590" creationId="{00000000-0000-0000-0000-000000000000}"/>
          </ac:grpSpMkLst>
        </pc:grpChg>
      </pc:sldChg>
    </pc:docChg>
  </pc:docChgLst>
  <pc:docChgLst>
    <pc:chgData name="Guest User" userId="S::urn:spo:anon#90f254a29cf441453ff9e3c7a70dbcdf133b87e18be794218ffa75117a09a101::" providerId="AD" clId="Web-{CABD0B1C-3BAE-04B5-1242-ABB96A0B30BA}"/>
    <pc:docChg chg="addSld modSld sldOrd">
      <pc:chgData name="Guest User" userId="S::urn:spo:anon#90f254a29cf441453ff9e3c7a70dbcdf133b87e18be794218ffa75117a09a101::" providerId="AD" clId="Web-{CABD0B1C-3BAE-04B5-1242-ABB96A0B30BA}" dt="2022-07-19T20:31:09.103" v="582" actId="1076"/>
      <pc:docMkLst>
        <pc:docMk/>
      </pc:docMkLst>
      <pc:sldChg chg="modSp">
        <pc:chgData name="Guest User" userId="S::urn:spo:anon#90f254a29cf441453ff9e3c7a70dbcdf133b87e18be794218ffa75117a09a101::" providerId="AD" clId="Web-{CABD0B1C-3BAE-04B5-1242-ABB96A0B30BA}" dt="2022-07-19T15:17:54.218" v="23" actId="20577"/>
        <pc:sldMkLst>
          <pc:docMk/>
          <pc:sldMk cId="0" sldId="256"/>
        </pc:sldMkLst>
        <pc:spChg chg="mod">
          <ac:chgData name="Guest User" userId="S::urn:spo:anon#90f254a29cf441453ff9e3c7a70dbcdf133b87e18be794218ffa75117a09a101::" providerId="AD" clId="Web-{CABD0B1C-3BAE-04B5-1242-ABB96A0B30BA}" dt="2022-07-19T15:17:54.218" v="23" actId="20577"/>
          <ac:spMkLst>
            <pc:docMk/>
            <pc:sldMk cId="0" sldId="256"/>
            <ac:spMk id="4" creationId="{358B3521-7829-6B41-7815-1D84F68305B4}"/>
          </ac:spMkLst>
        </pc:spChg>
        <pc:spChg chg="mod">
          <ac:chgData name="Guest User" userId="S::urn:spo:anon#90f254a29cf441453ff9e3c7a70dbcdf133b87e18be794218ffa75117a09a101::" providerId="AD" clId="Web-{CABD0B1C-3BAE-04B5-1242-ABB96A0B30BA}" dt="2022-07-19T15:14:07.960" v="17" actId="1076"/>
          <ac:spMkLst>
            <pc:docMk/>
            <pc:sldMk cId="0" sldId="256"/>
            <ac:spMk id="356" creationId="{00000000-0000-0000-0000-000000000000}"/>
          </ac:spMkLst>
        </pc:spChg>
        <pc:spChg chg="mod">
          <ac:chgData name="Guest User" userId="S::urn:spo:anon#90f254a29cf441453ff9e3c7a70dbcdf133b87e18be794218ffa75117a09a101::" providerId="AD" clId="Web-{CABD0B1C-3BAE-04B5-1242-ABB96A0B30BA}" dt="2022-07-19T15:14:21.007" v="22" actId="20577"/>
          <ac:spMkLst>
            <pc:docMk/>
            <pc:sldMk cId="0" sldId="256"/>
            <ac:spMk id="357" creationId="{00000000-0000-0000-0000-000000000000}"/>
          </ac:spMkLst>
        </pc:spChg>
      </pc:sldChg>
      <pc:sldChg chg="addSp delSp modSp">
        <pc:chgData name="Guest User" userId="S::urn:spo:anon#90f254a29cf441453ff9e3c7a70dbcdf133b87e18be794218ffa75117a09a101::" providerId="AD" clId="Web-{CABD0B1C-3BAE-04B5-1242-ABB96A0B30BA}" dt="2022-07-19T17:00:05.033" v="127" actId="20577"/>
        <pc:sldMkLst>
          <pc:docMk/>
          <pc:sldMk cId="0" sldId="257"/>
        </pc:sldMkLst>
        <pc:spChg chg="add del mod">
          <ac:chgData name="Guest User" userId="S::urn:spo:anon#90f254a29cf441453ff9e3c7a70dbcdf133b87e18be794218ffa75117a09a101::" providerId="AD" clId="Web-{CABD0B1C-3BAE-04B5-1242-ABB96A0B30BA}" dt="2022-07-19T15:38:44.531" v="52"/>
          <ac:spMkLst>
            <pc:docMk/>
            <pc:sldMk cId="0" sldId="257"/>
            <ac:spMk id="2" creationId="{4D624C5A-DFD8-8915-CB49-F44D8B3FE2BB}"/>
          </ac:spMkLst>
        </pc:spChg>
        <pc:spChg chg="mod">
          <ac:chgData name="Guest User" userId="S::urn:spo:anon#90f254a29cf441453ff9e3c7a70dbcdf133b87e18be794218ffa75117a09a101::" providerId="AD" clId="Web-{CABD0B1C-3BAE-04B5-1242-ABB96A0B30BA}" dt="2022-07-19T15:41:11.505" v="63" actId="20577"/>
          <ac:spMkLst>
            <pc:docMk/>
            <pc:sldMk cId="0" sldId="257"/>
            <ac:spMk id="365" creationId="{00000000-0000-0000-0000-000000000000}"/>
          </ac:spMkLst>
        </pc:spChg>
        <pc:spChg chg="mod">
          <ac:chgData name="Guest User" userId="S::urn:spo:anon#90f254a29cf441453ff9e3c7a70dbcdf133b87e18be794218ffa75117a09a101::" providerId="AD" clId="Web-{CABD0B1C-3BAE-04B5-1242-ABB96A0B30BA}" dt="2022-07-19T17:00:05.033" v="127" actId="20577"/>
          <ac:spMkLst>
            <pc:docMk/>
            <pc:sldMk cId="0" sldId="257"/>
            <ac:spMk id="366" creationId="{00000000-0000-0000-0000-000000000000}"/>
          </ac:spMkLst>
        </pc:spChg>
      </pc:sldChg>
      <pc:sldChg chg="delSp">
        <pc:chgData name="Guest User" userId="S::urn:spo:anon#90f254a29cf441453ff9e3c7a70dbcdf133b87e18be794218ffa75117a09a101::" providerId="AD" clId="Web-{CABD0B1C-3BAE-04B5-1242-ABB96A0B30BA}" dt="2022-07-19T19:33:09.739" v="307"/>
        <pc:sldMkLst>
          <pc:docMk/>
          <pc:sldMk cId="0" sldId="258"/>
        </pc:sldMkLst>
        <pc:spChg chg="del">
          <ac:chgData name="Guest User" userId="S::urn:spo:anon#90f254a29cf441453ff9e3c7a70dbcdf133b87e18be794218ffa75117a09a101::" providerId="AD" clId="Web-{CABD0B1C-3BAE-04B5-1242-ABB96A0B30BA}" dt="2022-07-19T19:33:09.739" v="307"/>
          <ac:spMkLst>
            <pc:docMk/>
            <pc:sldMk cId="0" sldId="258"/>
            <ac:spMk id="13" creationId="{A7BB0F93-611A-421A-41CE-5E3D2A2F7FA2}"/>
          </ac:spMkLst>
        </pc:spChg>
      </pc:sldChg>
      <pc:sldChg chg="addSp delSp modSp ord">
        <pc:chgData name="Guest User" userId="S::urn:spo:anon#90f254a29cf441453ff9e3c7a70dbcdf133b87e18be794218ffa75117a09a101::" providerId="AD" clId="Web-{CABD0B1C-3BAE-04B5-1242-ABB96A0B30BA}" dt="2022-07-19T17:10:58.674" v="159"/>
        <pc:sldMkLst>
          <pc:docMk/>
          <pc:sldMk cId="0" sldId="259"/>
        </pc:sldMkLst>
        <pc:spChg chg="add mod">
          <ac:chgData name="Guest User" userId="S::urn:spo:anon#90f254a29cf441453ff9e3c7a70dbcdf133b87e18be794218ffa75117a09a101::" providerId="AD" clId="Web-{CABD0B1C-3BAE-04B5-1242-ABB96A0B30BA}" dt="2022-07-19T17:06:58.293" v="156" actId="1076"/>
          <ac:spMkLst>
            <pc:docMk/>
            <pc:sldMk cId="0" sldId="259"/>
            <ac:spMk id="2" creationId="{B97A3FF4-3EDA-A381-7925-7921930A60BD}"/>
          </ac:spMkLst>
        </pc:spChg>
        <pc:spChg chg="add mod">
          <ac:chgData name="Guest User" userId="S::urn:spo:anon#90f254a29cf441453ff9e3c7a70dbcdf133b87e18be794218ffa75117a09a101::" providerId="AD" clId="Web-{CABD0B1C-3BAE-04B5-1242-ABB96A0B30BA}" dt="2022-07-19T17:07:04.340" v="158" actId="1076"/>
          <ac:spMkLst>
            <pc:docMk/>
            <pc:sldMk cId="0" sldId="259"/>
            <ac:spMk id="3" creationId="{CB30D968-4601-264F-E5A0-416C2E266026}"/>
          </ac:spMkLst>
        </pc:spChg>
        <pc:spChg chg="mod">
          <ac:chgData name="Guest User" userId="S::urn:spo:anon#90f254a29cf441453ff9e3c7a70dbcdf133b87e18be794218ffa75117a09a101::" providerId="AD" clId="Web-{CABD0B1C-3BAE-04B5-1242-ABB96A0B30BA}" dt="2022-07-19T17:01:18.332" v="145" actId="20577"/>
          <ac:spMkLst>
            <pc:docMk/>
            <pc:sldMk cId="0" sldId="259"/>
            <ac:spMk id="389" creationId="{00000000-0000-0000-0000-000000000000}"/>
          </ac:spMkLst>
        </pc:spChg>
        <pc:spChg chg="del mod">
          <ac:chgData name="Guest User" userId="S::urn:spo:anon#90f254a29cf441453ff9e3c7a70dbcdf133b87e18be794218ffa75117a09a101::" providerId="AD" clId="Web-{CABD0B1C-3BAE-04B5-1242-ABB96A0B30BA}" dt="2022-07-19T17:00:32.175" v="128"/>
          <ac:spMkLst>
            <pc:docMk/>
            <pc:sldMk cId="0" sldId="259"/>
            <ac:spMk id="390" creationId="{00000000-0000-0000-0000-000000000000}"/>
          </ac:spMkLst>
        </pc:spChg>
        <pc:grpChg chg="del mod">
          <ac:chgData name="Guest User" userId="S::urn:spo:anon#90f254a29cf441453ff9e3c7a70dbcdf133b87e18be794218ffa75117a09a101::" providerId="AD" clId="Web-{CABD0B1C-3BAE-04B5-1242-ABB96A0B30BA}" dt="2022-07-19T15:50:03.759" v="95"/>
          <ac:grpSpMkLst>
            <pc:docMk/>
            <pc:sldMk cId="0" sldId="259"/>
            <ac:grpSpMk id="391" creationId="{00000000-0000-0000-0000-000000000000}"/>
          </ac:grpSpMkLst>
        </pc:grpChg>
        <pc:picChg chg="add mod">
          <ac:chgData name="Guest User" userId="S::urn:spo:anon#90f254a29cf441453ff9e3c7a70dbcdf133b87e18be794218ffa75117a09a101::" providerId="AD" clId="Web-{CABD0B1C-3BAE-04B5-1242-ABB96A0B30BA}" dt="2022-07-19T17:06:47.184" v="154" actId="14100"/>
          <ac:picMkLst>
            <pc:docMk/>
            <pc:sldMk cId="0" sldId="259"/>
            <ac:picMk id="4" creationId="{4B5DA247-68C6-133D-A25C-F0C4A0ABEACD}"/>
          </ac:picMkLst>
        </pc:picChg>
        <pc:picChg chg="add mod">
          <ac:chgData name="Guest User" userId="S::urn:spo:anon#90f254a29cf441453ff9e3c7a70dbcdf133b87e18be794218ffa75117a09a101::" providerId="AD" clId="Web-{CABD0B1C-3BAE-04B5-1242-ABB96A0B30BA}" dt="2022-07-19T17:06:51.356" v="155" actId="14100"/>
          <ac:picMkLst>
            <pc:docMk/>
            <pc:sldMk cId="0" sldId="259"/>
            <ac:picMk id="5" creationId="{7C77C556-7265-5F22-EAE1-C135FC909BC8}"/>
          </ac:picMkLst>
        </pc:picChg>
      </pc:sldChg>
      <pc:sldChg chg="modSp">
        <pc:chgData name="Guest User" userId="S::urn:spo:anon#90f254a29cf441453ff9e3c7a70dbcdf133b87e18be794218ffa75117a09a101::" providerId="AD" clId="Web-{CABD0B1C-3BAE-04B5-1242-ABB96A0B30BA}" dt="2022-07-19T19:33:21.396" v="308" actId="14100"/>
        <pc:sldMkLst>
          <pc:docMk/>
          <pc:sldMk cId="0" sldId="260"/>
        </pc:sldMkLst>
        <pc:spChg chg="mod">
          <ac:chgData name="Guest User" userId="S::urn:spo:anon#90f254a29cf441453ff9e3c7a70dbcdf133b87e18be794218ffa75117a09a101::" providerId="AD" clId="Web-{CABD0B1C-3BAE-04B5-1242-ABB96A0B30BA}" dt="2022-07-19T19:33:21.396" v="308" actId="14100"/>
          <ac:spMkLst>
            <pc:docMk/>
            <pc:sldMk cId="0" sldId="260"/>
            <ac:spMk id="401" creationId="{00000000-0000-0000-0000-000000000000}"/>
          </ac:spMkLst>
        </pc:spChg>
      </pc:sldChg>
      <pc:sldChg chg="addSp delSp modSp">
        <pc:chgData name="Guest User" userId="S::urn:spo:anon#90f254a29cf441453ff9e3c7a70dbcdf133b87e18be794218ffa75117a09a101::" providerId="AD" clId="Web-{CABD0B1C-3BAE-04B5-1242-ABB96A0B30BA}" dt="2022-07-19T18:53:57.541" v="306" actId="20577"/>
        <pc:sldMkLst>
          <pc:docMk/>
          <pc:sldMk cId="0" sldId="264"/>
        </pc:sldMkLst>
        <pc:spChg chg="mod">
          <ac:chgData name="Guest User" userId="S::urn:spo:anon#90f254a29cf441453ff9e3c7a70dbcdf133b87e18be794218ffa75117a09a101::" providerId="AD" clId="Web-{CABD0B1C-3BAE-04B5-1242-ABB96A0B30BA}" dt="2022-07-19T15:32:50.642" v="24" actId="14100"/>
          <ac:spMkLst>
            <pc:docMk/>
            <pc:sldMk cId="0" sldId="264"/>
            <ac:spMk id="10" creationId="{9D626E9F-66B8-FB2B-C309-211FBA206EE8}"/>
          </ac:spMkLst>
        </pc:spChg>
        <pc:spChg chg="del">
          <ac:chgData name="Guest User" userId="S::urn:spo:anon#90f254a29cf441453ff9e3c7a70dbcdf133b87e18be794218ffa75117a09a101::" providerId="AD" clId="Web-{CABD0B1C-3BAE-04B5-1242-ABB96A0B30BA}" dt="2022-07-19T15:34:01.083" v="25"/>
          <ac:spMkLst>
            <pc:docMk/>
            <pc:sldMk cId="0" sldId="264"/>
            <ac:spMk id="12" creationId="{3819DAAC-E5E5-F3B7-EF0B-0DCFF11309F9}"/>
          </ac:spMkLst>
        </pc:spChg>
        <pc:spChg chg="mod">
          <ac:chgData name="Guest User" userId="S::urn:spo:anon#90f254a29cf441453ff9e3c7a70dbcdf133b87e18be794218ffa75117a09a101::" providerId="AD" clId="Web-{CABD0B1C-3BAE-04B5-1242-ABB96A0B30BA}" dt="2022-07-19T18:53:57.541" v="306" actId="20577"/>
          <ac:spMkLst>
            <pc:docMk/>
            <pc:sldMk cId="0" sldId="264"/>
            <ac:spMk id="12" creationId="{4141F10F-5BAC-D232-30A8-2431E593EBA8}"/>
          </ac:spMkLst>
        </pc:spChg>
        <pc:spChg chg="del">
          <ac:chgData name="Guest User" userId="S::urn:spo:anon#90f254a29cf441453ff9e3c7a70dbcdf133b87e18be794218ffa75117a09a101::" providerId="AD" clId="Web-{CABD0B1C-3BAE-04B5-1242-ABB96A0B30BA}" dt="2022-07-19T17:26:47.588" v="179"/>
          <ac:spMkLst>
            <pc:docMk/>
            <pc:sldMk cId="0" sldId="264"/>
            <ac:spMk id="17" creationId="{06843918-3851-3F39-073D-5CE76EB17C17}"/>
          </ac:spMkLst>
        </pc:spChg>
        <pc:spChg chg="del">
          <ac:chgData name="Guest User" userId="S::urn:spo:anon#90f254a29cf441453ff9e3c7a70dbcdf133b87e18be794218ffa75117a09a101::" providerId="AD" clId="Web-{CABD0B1C-3BAE-04B5-1242-ABB96A0B30BA}" dt="2022-07-19T15:35:20.273" v="27"/>
          <ac:spMkLst>
            <pc:docMk/>
            <pc:sldMk cId="0" sldId="264"/>
            <ac:spMk id="17" creationId="{33782A68-9B1E-5090-06AD-0D936C8D8743}"/>
          </ac:spMkLst>
        </pc:spChg>
        <pc:spChg chg="del">
          <ac:chgData name="Guest User" userId="S::urn:spo:anon#90f254a29cf441453ff9e3c7a70dbcdf133b87e18be794218ffa75117a09a101::" providerId="AD" clId="Web-{CABD0B1C-3BAE-04B5-1242-ABB96A0B30BA}" dt="2022-07-19T15:35:24.789" v="28"/>
          <ac:spMkLst>
            <pc:docMk/>
            <pc:sldMk cId="0" sldId="264"/>
            <ac:spMk id="18" creationId="{33782A68-9B1E-5090-06AD-0D936C8D8743}"/>
          </ac:spMkLst>
        </pc:spChg>
        <pc:spChg chg="del">
          <ac:chgData name="Guest User" userId="S::urn:spo:anon#90f254a29cf441453ff9e3c7a70dbcdf133b87e18be794218ffa75117a09a101::" providerId="AD" clId="Web-{CABD0B1C-3BAE-04B5-1242-ABB96A0B30BA}" dt="2022-07-19T17:26:43.384" v="178"/>
          <ac:spMkLst>
            <pc:docMk/>
            <pc:sldMk cId="0" sldId="264"/>
            <ac:spMk id="29" creationId="{35B40D4C-0D76-1AC0-9DB7-B9C05A3C2030}"/>
          </ac:spMkLst>
        </pc:spChg>
        <pc:spChg chg="del">
          <ac:chgData name="Guest User" userId="S::urn:spo:anon#90f254a29cf441453ff9e3c7a70dbcdf133b87e18be794218ffa75117a09a101::" providerId="AD" clId="Web-{CABD0B1C-3BAE-04B5-1242-ABB96A0B30BA}" dt="2022-07-19T17:26:39.384" v="177"/>
          <ac:spMkLst>
            <pc:docMk/>
            <pc:sldMk cId="0" sldId="264"/>
            <ac:spMk id="31" creationId="{AF8EF288-C725-C630-1F9E-682ECFBAAB94}"/>
          </ac:spMkLst>
        </pc:spChg>
        <pc:spChg chg="del">
          <ac:chgData name="Guest User" userId="S::urn:spo:anon#90f254a29cf441453ff9e3c7a70dbcdf133b87e18be794218ffa75117a09a101::" providerId="AD" clId="Web-{CABD0B1C-3BAE-04B5-1242-ABB96A0B30BA}" dt="2022-07-19T17:26:36.103" v="176"/>
          <ac:spMkLst>
            <pc:docMk/>
            <pc:sldMk cId="0" sldId="264"/>
            <ac:spMk id="33" creationId="{31F756BE-2C4F-6A03-6474-09E2CB659207}"/>
          </ac:spMkLst>
        </pc:spChg>
        <pc:grpChg chg="add mod">
          <ac:chgData name="Guest User" userId="S::urn:spo:anon#90f254a29cf441453ff9e3c7a70dbcdf133b87e18be794218ffa75117a09a101::" providerId="AD" clId="Web-{CABD0B1C-3BAE-04B5-1242-ABB96A0B30BA}" dt="2022-07-19T15:35:29.336" v="29" actId="1076"/>
          <ac:grpSpMkLst>
            <pc:docMk/>
            <pc:sldMk cId="0" sldId="264"/>
            <ac:grpSpMk id="28" creationId="{919819B6-3DAF-3868-BDEC-24A6EE794B23}"/>
          </ac:grpSpMkLst>
        </pc:grpChg>
      </pc:sldChg>
      <pc:sldChg chg="addSp delSp modSp add replId">
        <pc:chgData name="Guest User" userId="S::urn:spo:anon#90f254a29cf441453ff9e3c7a70dbcdf133b87e18be794218ffa75117a09a101::" providerId="AD" clId="Web-{CABD0B1C-3BAE-04B5-1242-ABB96A0B30BA}" dt="2022-07-19T20:31:09.103" v="582" actId="1076"/>
        <pc:sldMkLst>
          <pc:docMk/>
          <pc:sldMk cId="3085741997" sldId="315"/>
        </pc:sldMkLst>
        <pc:spChg chg="mod">
          <ac:chgData name="Guest User" userId="S::urn:spo:anon#90f254a29cf441453ff9e3c7a70dbcdf133b87e18be794218ffa75117a09a101::" providerId="AD" clId="Web-{CABD0B1C-3BAE-04B5-1242-ABB96A0B30BA}" dt="2022-07-19T20:30:59.119" v="580" actId="1076"/>
          <ac:spMkLst>
            <pc:docMk/>
            <pc:sldMk cId="3085741997" sldId="315"/>
            <ac:spMk id="2" creationId="{B97A3FF4-3EDA-A381-7925-7921930A60BD}"/>
          </ac:spMkLst>
        </pc:spChg>
        <pc:spChg chg="mod">
          <ac:chgData name="Guest User" userId="S::urn:spo:anon#90f254a29cf441453ff9e3c7a70dbcdf133b87e18be794218ffa75117a09a101::" providerId="AD" clId="Web-{CABD0B1C-3BAE-04B5-1242-ABB96A0B30BA}" dt="2022-07-19T20:31:09.103" v="582" actId="1076"/>
          <ac:spMkLst>
            <pc:docMk/>
            <pc:sldMk cId="3085741997" sldId="315"/>
            <ac:spMk id="3" creationId="{CB30D968-4601-264F-E5A0-416C2E266026}"/>
          </ac:spMkLst>
        </pc:spChg>
        <pc:picChg chg="del">
          <ac:chgData name="Guest User" userId="S::urn:spo:anon#90f254a29cf441453ff9e3c7a70dbcdf133b87e18be794218ffa75117a09a101::" providerId="AD" clId="Web-{CABD0B1C-3BAE-04B5-1242-ABB96A0B30BA}" dt="2022-07-19T20:30:18.508" v="571"/>
          <ac:picMkLst>
            <pc:docMk/>
            <pc:sldMk cId="3085741997" sldId="315"/>
            <ac:picMk id="4" creationId="{4B5DA247-68C6-133D-A25C-F0C4A0ABEACD}"/>
          </ac:picMkLst>
        </pc:picChg>
        <pc:picChg chg="del">
          <ac:chgData name="Guest User" userId="S::urn:spo:anon#90f254a29cf441453ff9e3c7a70dbcdf133b87e18be794218ffa75117a09a101::" providerId="AD" clId="Web-{CABD0B1C-3BAE-04B5-1242-ABB96A0B30BA}" dt="2022-07-19T20:30:27.743" v="575"/>
          <ac:picMkLst>
            <pc:docMk/>
            <pc:sldMk cId="3085741997" sldId="315"/>
            <ac:picMk id="5" creationId="{7C77C556-7265-5F22-EAE1-C135FC909BC8}"/>
          </ac:picMkLst>
        </pc:picChg>
        <pc:picChg chg="add mod">
          <ac:chgData name="Guest User" userId="S::urn:spo:anon#90f254a29cf441453ff9e3c7a70dbcdf133b87e18be794218ffa75117a09a101::" providerId="AD" clId="Web-{CABD0B1C-3BAE-04B5-1242-ABB96A0B30BA}" dt="2022-07-19T20:30:24.649" v="574" actId="1076"/>
          <ac:picMkLst>
            <pc:docMk/>
            <pc:sldMk cId="3085741997" sldId="315"/>
            <ac:picMk id="6" creationId="{D924DDD8-0F17-EA9D-98A9-336065AE38C7}"/>
          </ac:picMkLst>
        </pc:picChg>
        <pc:picChg chg="add mod">
          <ac:chgData name="Guest User" userId="S::urn:spo:anon#90f254a29cf441453ff9e3c7a70dbcdf133b87e18be794218ffa75117a09a101::" providerId="AD" clId="Web-{CABD0B1C-3BAE-04B5-1242-ABB96A0B30BA}" dt="2022-07-19T20:30:49.931" v="579" actId="1076"/>
          <ac:picMkLst>
            <pc:docMk/>
            <pc:sldMk cId="3085741997" sldId="315"/>
            <ac:picMk id="7" creationId="{36A3382D-4252-F164-7F12-C342C188CFA0}"/>
          </ac:picMkLst>
        </pc:picChg>
      </pc:sldChg>
      <pc:sldChg chg="modSp">
        <pc:chgData name="Guest User" userId="S::urn:spo:anon#90f254a29cf441453ff9e3c7a70dbcdf133b87e18be794218ffa75117a09a101::" providerId="AD" clId="Web-{CABD0B1C-3BAE-04B5-1242-ABB96A0B30BA}" dt="2022-07-19T18:46:48.914" v="304" actId="20577"/>
        <pc:sldMkLst>
          <pc:docMk/>
          <pc:sldMk cId="1570597099" sldId="316"/>
        </pc:sldMkLst>
        <pc:spChg chg="mod">
          <ac:chgData name="Guest User" userId="S::urn:spo:anon#90f254a29cf441453ff9e3c7a70dbcdf133b87e18be794218ffa75117a09a101::" providerId="AD" clId="Web-{CABD0B1C-3BAE-04B5-1242-ABB96A0B30BA}" dt="2022-07-19T18:46:48.914" v="304" actId="20577"/>
          <ac:spMkLst>
            <pc:docMk/>
            <pc:sldMk cId="1570597099" sldId="316"/>
            <ac:spMk id="401" creationId="{00000000-0000-0000-0000-000000000000}"/>
          </ac:spMkLst>
        </pc:spChg>
      </pc:sldChg>
      <pc:sldChg chg="addSp delSp modSp add replId">
        <pc:chgData name="Guest User" userId="S::urn:spo:anon#90f254a29cf441453ff9e3c7a70dbcdf133b87e18be794218ffa75117a09a101::" providerId="AD" clId="Web-{CABD0B1C-3BAE-04B5-1242-ABB96A0B30BA}" dt="2022-07-19T18:47:16.884" v="305" actId="1076"/>
        <pc:sldMkLst>
          <pc:docMk/>
          <pc:sldMk cId="3158374817" sldId="317"/>
        </pc:sldMkLst>
        <pc:spChg chg="add del mod">
          <ac:chgData name="Guest User" userId="S::urn:spo:anon#90f254a29cf441453ff9e3c7a70dbcdf133b87e18be794218ffa75117a09a101::" providerId="AD" clId="Web-{CABD0B1C-3BAE-04B5-1242-ABB96A0B30BA}" dt="2022-07-19T18:13:13.777" v="249"/>
          <ac:spMkLst>
            <pc:docMk/>
            <pc:sldMk cId="3158374817" sldId="317"/>
            <ac:spMk id="3" creationId="{A2DDD259-4637-BF54-2CDC-AF8441B0D157}"/>
          </ac:spMkLst>
        </pc:spChg>
        <pc:spChg chg="mod">
          <ac:chgData name="Guest User" userId="S::urn:spo:anon#90f254a29cf441453ff9e3c7a70dbcdf133b87e18be794218ffa75117a09a101::" providerId="AD" clId="Web-{CABD0B1C-3BAE-04B5-1242-ABB96A0B30BA}" dt="2022-07-19T18:12:55.855" v="247" actId="20577"/>
          <ac:spMkLst>
            <pc:docMk/>
            <pc:sldMk cId="3158374817" sldId="317"/>
            <ac:spMk id="400" creationId="{00000000-0000-0000-0000-000000000000}"/>
          </ac:spMkLst>
        </pc:spChg>
        <pc:spChg chg="mod">
          <ac:chgData name="Guest User" userId="S::urn:spo:anon#90f254a29cf441453ff9e3c7a70dbcdf133b87e18be794218ffa75117a09a101::" providerId="AD" clId="Web-{CABD0B1C-3BAE-04B5-1242-ABB96A0B30BA}" dt="2022-07-19T18:13:28.418" v="251" actId="20577"/>
          <ac:spMkLst>
            <pc:docMk/>
            <pc:sldMk cId="3158374817" sldId="317"/>
            <ac:spMk id="401" creationId="{00000000-0000-0000-0000-000000000000}"/>
          </ac:spMkLst>
        </pc:spChg>
        <pc:spChg chg="del">
          <ac:chgData name="Guest User" userId="S::urn:spo:anon#90f254a29cf441453ff9e3c7a70dbcdf133b87e18be794218ffa75117a09a101::" providerId="AD" clId="Web-{CABD0B1C-3BAE-04B5-1242-ABB96A0B30BA}" dt="2022-07-19T18:13:03.308" v="248"/>
          <ac:spMkLst>
            <pc:docMk/>
            <pc:sldMk cId="3158374817" sldId="317"/>
            <ac:spMk id="402" creationId="{00000000-0000-0000-0000-000000000000}"/>
          </ac:spMkLst>
        </pc:spChg>
        <pc:picChg chg="add mod">
          <ac:chgData name="Guest User" userId="S::urn:spo:anon#90f254a29cf441453ff9e3c7a70dbcdf133b87e18be794218ffa75117a09a101::" providerId="AD" clId="Web-{CABD0B1C-3BAE-04B5-1242-ABB96A0B30BA}" dt="2022-07-19T18:14:15.106" v="265" actId="1076"/>
          <ac:picMkLst>
            <pc:docMk/>
            <pc:sldMk cId="3158374817" sldId="317"/>
            <ac:picMk id="4" creationId="{A7B0CEF3-4C1C-7027-685E-5BFD06764841}"/>
          </ac:picMkLst>
        </pc:picChg>
        <pc:picChg chg="add mod">
          <ac:chgData name="Guest User" userId="S::urn:spo:anon#90f254a29cf441453ff9e3c7a70dbcdf133b87e18be794218ffa75117a09a101::" providerId="AD" clId="Web-{CABD0B1C-3BAE-04B5-1242-ABB96A0B30BA}" dt="2022-07-19T18:47:16.884" v="305" actId="1076"/>
          <ac:picMkLst>
            <pc:docMk/>
            <pc:sldMk cId="3158374817" sldId="317"/>
            <ac:picMk id="5" creationId="{254C8AF6-988F-6B85-C5D6-EA4FC8609CC7}"/>
          </ac:picMkLst>
        </pc:picChg>
      </pc:sldChg>
      <pc:sldChg chg="addSp delSp modSp add replId">
        <pc:chgData name="Guest User" userId="S::urn:spo:anon#90f254a29cf441453ff9e3c7a70dbcdf133b87e18be794218ffa75117a09a101::" providerId="AD" clId="Web-{CABD0B1C-3BAE-04B5-1242-ABB96A0B30BA}" dt="2022-07-19T20:08:59.360" v="390" actId="1076"/>
        <pc:sldMkLst>
          <pc:docMk/>
          <pc:sldMk cId="2061776774" sldId="320"/>
        </pc:sldMkLst>
        <pc:spChg chg="add mod">
          <ac:chgData name="Guest User" userId="S::urn:spo:anon#90f254a29cf441453ff9e3c7a70dbcdf133b87e18be794218ffa75117a09a101::" providerId="AD" clId="Web-{CABD0B1C-3BAE-04B5-1242-ABB96A0B30BA}" dt="2022-07-19T19:53:37.876" v="379" actId="20577"/>
          <ac:spMkLst>
            <pc:docMk/>
            <pc:sldMk cId="2061776774" sldId="320"/>
            <ac:spMk id="5" creationId="{F3391F8A-4603-B5B3-E76E-5C8D84D485BD}"/>
          </ac:spMkLst>
        </pc:spChg>
        <pc:spChg chg="mod">
          <ac:chgData name="Guest User" userId="S::urn:spo:anon#90f254a29cf441453ff9e3c7a70dbcdf133b87e18be794218ffa75117a09a101::" providerId="AD" clId="Web-{CABD0B1C-3BAE-04B5-1242-ABB96A0B30BA}" dt="2022-07-19T19:35:17.603" v="313" actId="20577"/>
          <ac:spMkLst>
            <pc:docMk/>
            <pc:sldMk cId="2061776774" sldId="320"/>
            <ac:spMk id="401" creationId="{00000000-0000-0000-0000-000000000000}"/>
          </ac:spMkLst>
        </pc:spChg>
        <pc:picChg chg="add mod">
          <ac:chgData name="Guest User" userId="S::urn:spo:anon#90f254a29cf441453ff9e3c7a70dbcdf133b87e18be794218ffa75117a09a101::" providerId="AD" clId="Web-{CABD0B1C-3BAE-04B5-1242-ABB96A0B30BA}" dt="2022-07-19T20:08:59.360" v="390" actId="1076"/>
          <ac:picMkLst>
            <pc:docMk/>
            <pc:sldMk cId="2061776774" sldId="320"/>
            <ac:picMk id="2" creationId="{84BAC1B5-465B-2FD7-830D-48EE03FFB2FB}"/>
          </ac:picMkLst>
        </pc:picChg>
        <pc:picChg chg="del">
          <ac:chgData name="Guest User" userId="S::urn:spo:anon#90f254a29cf441453ff9e3c7a70dbcdf133b87e18be794218ffa75117a09a101::" providerId="AD" clId="Web-{CABD0B1C-3BAE-04B5-1242-ABB96A0B30BA}" dt="2022-07-19T19:35:07.759" v="310"/>
          <ac:picMkLst>
            <pc:docMk/>
            <pc:sldMk cId="2061776774" sldId="320"/>
            <ac:picMk id="3" creationId="{6044FE08-F1F4-3745-191B-A06E6B4B1E15}"/>
          </ac:picMkLst>
        </pc:picChg>
        <pc:picChg chg="add mod">
          <ac:chgData name="Guest User" userId="S::urn:spo:anon#90f254a29cf441453ff9e3c7a70dbcdf133b87e18be794218ffa75117a09a101::" providerId="AD" clId="Web-{CABD0B1C-3BAE-04B5-1242-ABB96A0B30BA}" dt="2022-07-19T19:39:08.954" v="368" actId="14100"/>
          <ac:picMkLst>
            <pc:docMk/>
            <pc:sldMk cId="2061776774" sldId="320"/>
            <ac:picMk id="4" creationId="{D319BF75-B679-FA5F-8792-6CB8B4F0BDBA}"/>
          </ac:picMkLst>
        </pc:picChg>
        <pc:picChg chg="add mod">
          <ac:chgData name="Guest User" userId="S::urn:spo:anon#90f254a29cf441453ff9e3c7a70dbcdf133b87e18be794218ffa75117a09a101::" providerId="AD" clId="Web-{CABD0B1C-3BAE-04B5-1242-ABB96A0B30BA}" dt="2022-07-19T20:07:32.669" v="382" actId="14100"/>
          <ac:picMkLst>
            <pc:docMk/>
            <pc:sldMk cId="2061776774" sldId="320"/>
            <ac:picMk id="6" creationId="{866B3D04-1F6A-3506-D116-E8C1601B6C9B}"/>
          </ac:picMkLst>
        </pc:picChg>
        <pc:picChg chg="add mod">
          <ac:chgData name="Guest User" userId="S::urn:spo:anon#90f254a29cf441453ff9e3c7a70dbcdf133b87e18be794218ffa75117a09a101::" providerId="AD" clId="Web-{CABD0B1C-3BAE-04B5-1242-ABB96A0B30BA}" dt="2022-07-19T20:08:14.077" v="387" actId="1076"/>
          <ac:picMkLst>
            <pc:docMk/>
            <pc:sldMk cId="2061776774" sldId="320"/>
            <ac:picMk id="7" creationId="{BDC9E9BA-465B-9D00-E0E1-DA316EAF7A27}"/>
          </ac:picMkLst>
        </pc:picChg>
        <pc:picChg chg="add mod">
          <ac:chgData name="Guest User" userId="S::urn:spo:anon#90f254a29cf441453ff9e3c7a70dbcdf133b87e18be794218ffa75117a09a101::" providerId="AD" clId="Web-{CABD0B1C-3BAE-04B5-1242-ABB96A0B30BA}" dt="2022-07-19T20:08:52.110" v="389" actId="1076"/>
          <ac:picMkLst>
            <pc:docMk/>
            <pc:sldMk cId="2061776774" sldId="320"/>
            <ac:picMk id="8" creationId="{1D491D06-6A2F-D8B4-51C8-3BF5B40C9F5E}"/>
          </ac:picMkLst>
        </pc:picChg>
      </pc:sldChg>
      <pc:sldChg chg="addSp modSp">
        <pc:chgData name="Guest User" userId="S::urn:spo:anon#90f254a29cf441453ff9e3c7a70dbcdf133b87e18be794218ffa75117a09a101::" providerId="AD" clId="Web-{CABD0B1C-3BAE-04B5-1242-ABB96A0B30BA}" dt="2022-07-19T20:29:35.882" v="569" actId="20577"/>
        <pc:sldMkLst>
          <pc:docMk/>
          <pc:sldMk cId="4255418148" sldId="321"/>
        </pc:sldMkLst>
        <pc:spChg chg="add mod">
          <ac:chgData name="Guest User" userId="S::urn:spo:anon#90f254a29cf441453ff9e3c7a70dbcdf133b87e18be794218ffa75117a09a101::" providerId="AD" clId="Web-{CABD0B1C-3BAE-04B5-1242-ABB96A0B30BA}" dt="2022-07-19T20:29:24.303" v="568" actId="20577"/>
          <ac:spMkLst>
            <pc:docMk/>
            <pc:sldMk cId="4255418148" sldId="321"/>
            <ac:spMk id="5" creationId="{F6D2EE4A-8277-C4B5-2E4A-084E061920CD}"/>
          </ac:spMkLst>
        </pc:spChg>
        <pc:spChg chg="add mod">
          <ac:chgData name="Guest User" userId="S::urn:spo:anon#90f254a29cf441453ff9e3c7a70dbcdf133b87e18be794218ffa75117a09a101::" providerId="AD" clId="Web-{CABD0B1C-3BAE-04B5-1242-ABB96A0B30BA}" dt="2022-07-19T20:29:35.882" v="569" actId="20577"/>
          <ac:spMkLst>
            <pc:docMk/>
            <pc:sldMk cId="4255418148" sldId="321"/>
            <ac:spMk id="6" creationId="{90D1A906-54DC-F6AC-0BA5-08C18333D929}"/>
          </ac:spMkLst>
        </pc:spChg>
        <pc:spChg chg="add mod">
          <ac:chgData name="Guest User" userId="S::urn:spo:anon#90f254a29cf441453ff9e3c7a70dbcdf133b87e18be794218ffa75117a09a101::" providerId="AD" clId="Web-{CABD0B1C-3BAE-04B5-1242-ABB96A0B30BA}" dt="2022-07-19T20:28:43.489" v="565" actId="1076"/>
          <ac:spMkLst>
            <pc:docMk/>
            <pc:sldMk cId="4255418148" sldId="321"/>
            <ac:spMk id="7" creationId="{964768F2-91C4-F6D1-B63A-2F94E80BA3B1}"/>
          </ac:spMkLst>
        </pc:spChg>
        <pc:picChg chg="add mod">
          <ac:chgData name="Guest User" userId="S::urn:spo:anon#90f254a29cf441453ff9e3c7a70dbcdf133b87e18be794218ffa75117a09a101::" providerId="AD" clId="Web-{CABD0B1C-3BAE-04B5-1242-ABB96A0B30BA}" dt="2022-07-19T20:23:10.494" v="407" actId="14100"/>
          <ac:picMkLst>
            <pc:docMk/>
            <pc:sldMk cId="4255418148" sldId="321"/>
            <ac:picMk id="2" creationId="{8BC1F77A-48B7-0D24-695B-C00952BEE764}"/>
          </ac:picMkLst>
        </pc:picChg>
        <pc:picChg chg="add mod">
          <ac:chgData name="Guest User" userId="S::urn:spo:anon#90f254a29cf441453ff9e3c7a70dbcdf133b87e18be794218ffa75117a09a101::" providerId="AD" clId="Web-{CABD0B1C-3BAE-04B5-1242-ABB96A0B30BA}" dt="2022-07-19T20:23:37.354" v="416" actId="1076"/>
          <ac:picMkLst>
            <pc:docMk/>
            <pc:sldMk cId="4255418148" sldId="321"/>
            <ac:picMk id="3" creationId="{6367EBDE-4475-14E8-68A6-5445F2FEADAA}"/>
          </ac:picMkLst>
        </pc:picChg>
        <pc:picChg chg="add mod">
          <ac:chgData name="Guest User" userId="S::urn:spo:anon#90f254a29cf441453ff9e3c7a70dbcdf133b87e18be794218ffa75117a09a101::" providerId="AD" clId="Web-{CABD0B1C-3BAE-04B5-1242-ABB96A0B30BA}" dt="2022-07-19T20:23:27.244" v="414" actId="1076"/>
          <ac:picMkLst>
            <pc:docMk/>
            <pc:sldMk cId="4255418148" sldId="321"/>
            <ac:picMk id="4" creationId="{0D9E803F-9227-601C-495C-060510A2CC25}"/>
          </ac:picMkLst>
        </pc:picChg>
      </pc:sldChg>
    </pc:docChg>
  </pc:docChgLst>
  <pc:docChgLst>
    <pc:chgData name="Guest User" userId="S::urn:spo:anon#f0abb447b70cda943b484ef7e0c1030f866077e175c7490d957fccbf77679c2f::" providerId="AD" clId="Web-{6AFBA042-11AE-C218-9F6C-CD51C9C13262}"/>
    <pc:docChg chg="addSld delSld modSld sldOrd">
      <pc:chgData name="Guest User" userId="S::urn:spo:anon#f0abb447b70cda943b484ef7e0c1030f866077e175c7490d957fccbf77679c2f::" providerId="AD" clId="Web-{6AFBA042-11AE-C218-9F6C-CD51C9C13262}" dt="2022-07-19T20:44:21.401" v="360" actId="1076"/>
      <pc:docMkLst>
        <pc:docMk/>
      </pc:docMkLst>
      <pc:sldChg chg="modSp">
        <pc:chgData name="Guest User" userId="S::urn:spo:anon#f0abb447b70cda943b484ef7e0c1030f866077e175c7490d957fccbf77679c2f::" providerId="AD" clId="Web-{6AFBA042-11AE-C218-9F6C-CD51C9C13262}" dt="2022-07-19T19:47:34.666" v="92" actId="20577"/>
        <pc:sldMkLst>
          <pc:docMk/>
          <pc:sldMk cId="0" sldId="260"/>
        </pc:sldMkLst>
        <pc:spChg chg="mod">
          <ac:chgData name="Guest User" userId="S::urn:spo:anon#f0abb447b70cda943b484ef7e0c1030f866077e175c7490d957fccbf77679c2f::" providerId="AD" clId="Web-{6AFBA042-11AE-C218-9F6C-CD51C9C13262}" dt="2022-07-19T19:47:34.666" v="92" actId="20577"/>
          <ac:spMkLst>
            <pc:docMk/>
            <pc:sldMk cId="0" sldId="260"/>
            <ac:spMk id="401" creationId="{00000000-0000-0000-0000-000000000000}"/>
          </ac:spMkLst>
        </pc:spChg>
      </pc:sldChg>
      <pc:sldChg chg="addSp delSp modSp ord">
        <pc:chgData name="Guest User" userId="S::urn:spo:anon#f0abb447b70cda943b484ef7e0c1030f866077e175c7490d957fccbf77679c2f::" providerId="AD" clId="Web-{6AFBA042-11AE-C218-9F6C-CD51C9C13262}" dt="2022-07-19T20:44:21.401" v="360" actId="1076"/>
        <pc:sldMkLst>
          <pc:docMk/>
          <pc:sldMk cId="0" sldId="275"/>
        </pc:sldMkLst>
        <pc:spChg chg="add mod">
          <ac:chgData name="Guest User" userId="S::urn:spo:anon#f0abb447b70cda943b484ef7e0c1030f866077e175c7490d957fccbf77679c2f::" providerId="AD" clId="Web-{6AFBA042-11AE-C218-9F6C-CD51C9C13262}" dt="2022-07-19T20:44:21.401" v="360" actId="1076"/>
          <ac:spMkLst>
            <pc:docMk/>
            <pc:sldMk cId="0" sldId="275"/>
            <ac:spMk id="2" creationId="{A2EADE03-6718-CE17-F23E-328BC1E19CEA}"/>
          </ac:spMkLst>
        </pc:spChg>
        <pc:spChg chg="del mod">
          <ac:chgData name="Guest User" userId="S::urn:spo:anon#f0abb447b70cda943b484ef7e0c1030f866077e175c7490d957fccbf77679c2f::" providerId="AD" clId="Web-{6AFBA042-11AE-C218-9F6C-CD51C9C13262}" dt="2022-07-19T20:43:03.446" v="353"/>
          <ac:spMkLst>
            <pc:docMk/>
            <pc:sldMk cId="0" sldId="275"/>
            <ac:spMk id="1405" creationId="{00000000-0000-0000-0000-000000000000}"/>
          </ac:spMkLst>
        </pc:spChg>
        <pc:spChg chg="del">
          <ac:chgData name="Guest User" userId="S::urn:spo:anon#f0abb447b70cda943b484ef7e0c1030f866077e175c7490d957fccbf77679c2f::" providerId="AD" clId="Web-{6AFBA042-11AE-C218-9F6C-CD51C9C13262}" dt="2022-07-19T20:43:00.383" v="352"/>
          <ac:spMkLst>
            <pc:docMk/>
            <pc:sldMk cId="0" sldId="275"/>
            <ac:spMk id="1406" creationId="{00000000-0000-0000-0000-000000000000}"/>
          </ac:spMkLst>
        </pc:spChg>
        <pc:picChg chg="mod">
          <ac:chgData name="Guest User" userId="S::urn:spo:anon#f0abb447b70cda943b484ef7e0c1030f866077e175c7490d957fccbf77679c2f::" providerId="AD" clId="Web-{6AFBA042-11AE-C218-9F6C-CD51C9C13262}" dt="2022-07-19T20:43:55.182" v="356" actId="1076"/>
          <ac:picMkLst>
            <pc:docMk/>
            <pc:sldMk cId="0" sldId="275"/>
            <ac:picMk id="1407" creationId="{00000000-0000-0000-0000-000000000000}"/>
          </ac:picMkLst>
        </pc:picChg>
        <pc:picChg chg="mod">
          <ac:chgData name="Guest User" userId="S::urn:spo:anon#f0abb447b70cda943b484ef7e0c1030f866077e175c7490d957fccbf77679c2f::" providerId="AD" clId="Web-{6AFBA042-11AE-C218-9F6C-CD51C9C13262}" dt="2022-07-19T20:44:02.291" v="357" actId="1076"/>
          <ac:picMkLst>
            <pc:docMk/>
            <pc:sldMk cId="0" sldId="275"/>
            <ac:picMk id="1408" creationId="{00000000-0000-0000-0000-000000000000}"/>
          </ac:picMkLst>
        </pc:picChg>
      </pc:sldChg>
      <pc:sldChg chg="ord">
        <pc:chgData name="Guest User" userId="S::urn:spo:anon#f0abb447b70cda943b484ef7e0c1030f866077e175c7490d957fccbf77679c2f::" providerId="AD" clId="Web-{6AFBA042-11AE-C218-9F6C-CD51C9C13262}" dt="2022-07-19T20:42:42.727" v="349"/>
        <pc:sldMkLst>
          <pc:docMk/>
          <pc:sldMk cId="0" sldId="278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6:42.219" v="261"/>
        <pc:sldMkLst>
          <pc:docMk/>
          <pc:sldMk cId="0" sldId="293"/>
        </pc:sldMkLst>
      </pc:sldChg>
      <pc:sldChg chg="addSp delSp modSp del">
        <pc:chgData name="Guest User" userId="S::urn:spo:anon#f0abb447b70cda943b484ef7e0c1030f866077e175c7490d957fccbf77679c2f::" providerId="AD" clId="Web-{6AFBA042-11AE-C218-9F6C-CD51C9C13262}" dt="2022-07-19T20:25:47.374" v="242"/>
        <pc:sldMkLst>
          <pc:docMk/>
          <pc:sldMk cId="0" sldId="294"/>
        </pc:sldMkLst>
        <pc:spChg chg="add mod">
          <ac:chgData name="Guest User" userId="S::urn:spo:anon#f0abb447b70cda943b484ef7e0c1030f866077e175c7490d957fccbf77679c2f::" providerId="AD" clId="Web-{6AFBA042-11AE-C218-9F6C-CD51C9C13262}" dt="2022-07-19T20:25:20.076" v="241"/>
          <ac:spMkLst>
            <pc:docMk/>
            <pc:sldMk cId="0" sldId="294"/>
            <ac:spMk id="3" creationId="{0673F7C4-26CF-5BC8-6195-C367BAE892A9}"/>
          </ac:spMkLst>
        </pc:spChg>
        <pc:spChg chg="del">
          <ac:chgData name="Guest User" userId="S::urn:spo:anon#f0abb447b70cda943b484ef7e0c1030f866077e175c7490d957fccbf77679c2f::" providerId="AD" clId="Web-{6AFBA042-11AE-C218-9F6C-CD51C9C13262}" dt="2022-07-19T20:25:20.076" v="241"/>
          <ac:spMkLst>
            <pc:docMk/>
            <pc:sldMk cId="0" sldId="294"/>
            <ac:spMk id="1861" creationId="{00000000-0000-0000-0000-000000000000}"/>
          </ac:spMkLst>
        </pc:spChg>
      </pc:sldChg>
      <pc:sldChg chg="modSp">
        <pc:chgData name="Guest User" userId="S::urn:spo:anon#f0abb447b70cda943b484ef7e0c1030f866077e175c7490d957fccbf77679c2f::" providerId="AD" clId="Web-{6AFBA042-11AE-C218-9F6C-CD51C9C13262}" dt="2022-07-19T20:26:33.703" v="260" actId="1076"/>
        <pc:sldMkLst>
          <pc:docMk/>
          <pc:sldMk cId="0" sldId="295"/>
        </pc:sldMkLst>
        <pc:spChg chg="mod">
          <ac:chgData name="Guest User" userId="S::urn:spo:anon#f0abb447b70cda943b484ef7e0c1030f866077e175c7490d957fccbf77679c2f::" providerId="AD" clId="Web-{6AFBA042-11AE-C218-9F6C-CD51C9C13262}" dt="2022-07-19T20:26:33.703" v="260" actId="1076"/>
          <ac:spMkLst>
            <pc:docMk/>
            <pc:sldMk cId="0" sldId="295"/>
            <ac:spMk id="2128" creationId="{00000000-0000-0000-0000-000000000000}"/>
          </ac:spMkLst>
        </pc:spChg>
      </pc:sldChg>
      <pc:sldChg chg="del">
        <pc:chgData name="Guest User" userId="S::urn:spo:anon#f0abb447b70cda943b484ef7e0c1030f866077e175c7490d957fccbf77679c2f::" providerId="AD" clId="Web-{6AFBA042-11AE-C218-9F6C-CD51C9C13262}" dt="2022-07-19T20:25:07.888" v="240"/>
        <pc:sldMkLst>
          <pc:docMk/>
          <pc:sldMk cId="0" sldId="296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5:00.701" v="238"/>
        <pc:sldMkLst>
          <pc:docMk/>
          <pc:sldMk cId="0" sldId="297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5:03.294" v="239"/>
        <pc:sldMkLst>
          <pc:docMk/>
          <pc:sldMk cId="0" sldId="298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57.419" v="237"/>
        <pc:sldMkLst>
          <pc:docMk/>
          <pc:sldMk cId="0" sldId="299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54.841" v="236"/>
        <pc:sldMkLst>
          <pc:docMk/>
          <pc:sldMk cId="0" sldId="300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48.325" v="234"/>
        <pc:sldMkLst>
          <pc:docMk/>
          <pc:sldMk cId="0" sldId="301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48.247" v="233"/>
        <pc:sldMkLst>
          <pc:docMk/>
          <pc:sldMk cId="0" sldId="302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50.560" v="235"/>
        <pc:sldMkLst>
          <pc:docMk/>
          <pc:sldMk cId="0" sldId="303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42.560" v="230"/>
        <pc:sldMkLst>
          <pc:docMk/>
          <pc:sldMk cId="0" sldId="304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42.653" v="231"/>
        <pc:sldMkLst>
          <pc:docMk/>
          <pc:sldMk cId="0" sldId="305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37.028" v="228"/>
        <pc:sldMkLst>
          <pc:docMk/>
          <pc:sldMk cId="0" sldId="306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39.544" v="229"/>
        <pc:sldMkLst>
          <pc:docMk/>
          <pc:sldMk cId="0" sldId="307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36.950" v="227"/>
        <pc:sldMkLst>
          <pc:docMk/>
          <pc:sldMk cId="0" sldId="308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34.434" v="226"/>
        <pc:sldMkLst>
          <pc:docMk/>
          <pc:sldMk cId="0" sldId="309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31.762" v="225"/>
        <pc:sldMkLst>
          <pc:docMk/>
          <pc:sldMk cId="0" sldId="310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29.075" v="224"/>
        <pc:sldMkLst>
          <pc:docMk/>
          <pc:sldMk cId="0" sldId="311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26.387" v="223"/>
        <pc:sldMkLst>
          <pc:docMk/>
          <pc:sldMk cId="0" sldId="312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45.653" v="232"/>
        <pc:sldMkLst>
          <pc:docMk/>
          <pc:sldMk cId="0" sldId="313"/>
        </pc:sldMkLst>
      </pc:sldChg>
      <pc:sldChg chg="del">
        <pc:chgData name="Guest User" userId="S::urn:spo:anon#f0abb447b70cda943b484ef7e0c1030f866077e175c7490d957fccbf77679c2f::" providerId="AD" clId="Web-{6AFBA042-11AE-C218-9F6C-CD51C9C13262}" dt="2022-07-19T20:24:22.012" v="222"/>
        <pc:sldMkLst>
          <pc:docMk/>
          <pc:sldMk cId="0" sldId="314"/>
        </pc:sldMkLst>
      </pc:sldChg>
      <pc:sldChg chg="modSp">
        <pc:chgData name="Guest User" userId="S::urn:spo:anon#f0abb447b70cda943b484ef7e0c1030f866077e175c7490d957fccbf77679c2f::" providerId="AD" clId="Web-{6AFBA042-11AE-C218-9F6C-CD51C9C13262}" dt="2022-07-19T18:52:20.445" v="1" actId="1076"/>
        <pc:sldMkLst>
          <pc:docMk/>
          <pc:sldMk cId="1570597099" sldId="316"/>
        </pc:sldMkLst>
        <pc:spChg chg="mod">
          <ac:chgData name="Guest User" userId="S::urn:spo:anon#f0abb447b70cda943b484ef7e0c1030f866077e175c7490d957fccbf77679c2f::" providerId="AD" clId="Web-{6AFBA042-11AE-C218-9F6C-CD51C9C13262}" dt="2022-07-19T18:52:20.445" v="1" actId="1076"/>
          <ac:spMkLst>
            <pc:docMk/>
            <pc:sldMk cId="1570597099" sldId="316"/>
            <ac:spMk id="401" creationId="{00000000-0000-0000-0000-000000000000}"/>
          </ac:spMkLst>
        </pc:spChg>
      </pc:sldChg>
      <pc:sldChg chg="addSp delSp modSp">
        <pc:chgData name="Guest User" userId="S::urn:spo:anon#f0abb447b70cda943b484ef7e0c1030f866077e175c7490d957fccbf77679c2f::" providerId="AD" clId="Web-{6AFBA042-11AE-C218-9F6C-CD51C9C13262}" dt="2022-07-19T19:51:35.328" v="99" actId="1076"/>
        <pc:sldMkLst>
          <pc:docMk/>
          <pc:sldMk cId="3158374817" sldId="317"/>
        </pc:sldMkLst>
        <pc:spChg chg="mod">
          <ac:chgData name="Guest User" userId="S::urn:spo:anon#f0abb447b70cda943b484ef7e0c1030f866077e175c7490d957fccbf77679c2f::" providerId="AD" clId="Web-{6AFBA042-11AE-C218-9F6C-CD51C9C13262}" dt="2022-07-19T19:51:25.797" v="95" actId="1076"/>
          <ac:spMkLst>
            <pc:docMk/>
            <pc:sldMk cId="3158374817" sldId="317"/>
            <ac:spMk id="401" creationId="{00000000-0000-0000-0000-000000000000}"/>
          </ac:spMkLst>
        </pc:spChg>
        <pc:picChg chg="add mod">
          <ac:chgData name="Guest User" userId="S::urn:spo:anon#f0abb447b70cda943b484ef7e0c1030f866077e175c7490d957fccbf77679c2f::" providerId="AD" clId="Web-{6AFBA042-11AE-C218-9F6C-CD51C9C13262}" dt="2022-07-19T19:51:35.328" v="99" actId="1076"/>
          <ac:picMkLst>
            <pc:docMk/>
            <pc:sldMk cId="3158374817" sldId="317"/>
            <ac:picMk id="2" creationId="{2840D110-E4DA-C745-6FAC-44114AA65021}"/>
          </ac:picMkLst>
        </pc:picChg>
        <pc:picChg chg="add del mod">
          <ac:chgData name="Guest User" userId="S::urn:spo:anon#f0abb447b70cda943b484ef7e0c1030f866077e175c7490d957fccbf77679c2f::" providerId="AD" clId="Web-{6AFBA042-11AE-C218-9F6C-CD51C9C13262}" dt="2022-07-19T18:55:25.631" v="9"/>
          <ac:picMkLst>
            <pc:docMk/>
            <pc:sldMk cId="3158374817" sldId="317"/>
            <ac:picMk id="2" creationId="{B7209BDE-2A19-C41D-7A9C-E411838AD76F}"/>
          </ac:picMkLst>
        </pc:picChg>
        <pc:picChg chg="add mod">
          <ac:chgData name="Guest User" userId="S::urn:spo:anon#f0abb447b70cda943b484ef7e0c1030f866077e175c7490d957fccbf77679c2f::" providerId="AD" clId="Web-{6AFBA042-11AE-C218-9F6C-CD51C9C13262}" dt="2022-07-19T18:56:02.494" v="19" actId="1076"/>
          <ac:picMkLst>
            <pc:docMk/>
            <pc:sldMk cId="3158374817" sldId="317"/>
            <ac:picMk id="3" creationId="{651C62B6-D038-B481-A47A-3D438D2314DC}"/>
          </ac:picMkLst>
        </pc:picChg>
        <pc:picChg chg="del">
          <ac:chgData name="Guest User" userId="S::urn:spo:anon#f0abb447b70cda943b484ef7e0c1030f866077e175c7490d957fccbf77679c2f::" providerId="AD" clId="Web-{6AFBA042-11AE-C218-9F6C-CD51C9C13262}" dt="2022-07-19T18:55:45.383" v="15"/>
          <ac:picMkLst>
            <pc:docMk/>
            <pc:sldMk cId="3158374817" sldId="317"/>
            <ac:picMk id="4" creationId="{A7B0CEF3-4C1C-7027-685E-5BFD06764841}"/>
          </ac:picMkLst>
        </pc:picChg>
        <pc:picChg chg="del">
          <ac:chgData name="Guest User" userId="S::urn:spo:anon#f0abb447b70cda943b484ef7e0c1030f866077e175c7490d957fccbf77679c2f::" providerId="AD" clId="Web-{6AFBA042-11AE-C218-9F6C-CD51C9C13262}" dt="2022-07-19T18:54:01.953" v="2"/>
          <ac:picMkLst>
            <pc:docMk/>
            <pc:sldMk cId="3158374817" sldId="317"/>
            <ac:picMk id="5" creationId="{254C8AF6-988F-6B85-C5D6-EA4FC8609CC7}"/>
          </ac:picMkLst>
        </pc:picChg>
      </pc:sldChg>
      <pc:sldChg chg="addSp delSp modSp add replId">
        <pc:chgData name="Guest User" userId="S::urn:spo:anon#f0abb447b70cda943b484ef7e0c1030f866077e175c7490d957fccbf77679c2f::" providerId="AD" clId="Web-{6AFBA042-11AE-C218-9F6C-CD51C9C13262}" dt="2022-07-19T18:58:12.488" v="49" actId="1076"/>
        <pc:sldMkLst>
          <pc:docMk/>
          <pc:sldMk cId="3761333662" sldId="318"/>
        </pc:sldMkLst>
        <pc:spChg chg="mod">
          <ac:chgData name="Guest User" userId="S::urn:spo:anon#f0abb447b70cda943b484ef7e0c1030f866077e175c7490d957fccbf77679c2f::" providerId="AD" clId="Web-{6AFBA042-11AE-C218-9F6C-CD51C9C13262}" dt="2022-07-19T18:57:04.827" v="44" actId="20577"/>
          <ac:spMkLst>
            <pc:docMk/>
            <pc:sldMk cId="3761333662" sldId="318"/>
            <ac:spMk id="401" creationId="{00000000-0000-0000-0000-000000000000}"/>
          </ac:spMkLst>
        </pc:spChg>
        <pc:picChg chg="add mod">
          <ac:chgData name="Guest User" userId="S::urn:spo:anon#f0abb447b70cda943b484ef7e0c1030f866077e175c7490d957fccbf77679c2f::" providerId="AD" clId="Web-{6AFBA042-11AE-C218-9F6C-CD51C9C13262}" dt="2022-07-19T18:58:12.488" v="49" actId="1076"/>
          <ac:picMkLst>
            <pc:docMk/>
            <pc:sldMk cId="3761333662" sldId="318"/>
            <ac:picMk id="2" creationId="{5088E5E3-5416-9A91-A7E9-9743880148D3}"/>
          </ac:picMkLst>
        </pc:picChg>
        <pc:picChg chg="del">
          <ac:chgData name="Guest User" userId="S::urn:spo:anon#f0abb447b70cda943b484ef7e0c1030f866077e175c7490d957fccbf77679c2f::" providerId="AD" clId="Web-{6AFBA042-11AE-C218-9F6C-CD51C9C13262}" dt="2022-07-19T18:56:42.216" v="32"/>
          <ac:picMkLst>
            <pc:docMk/>
            <pc:sldMk cId="3761333662" sldId="318"/>
            <ac:picMk id="3" creationId="{651C62B6-D038-B481-A47A-3D438D2314DC}"/>
          </ac:picMkLst>
        </pc:picChg>
      </pc:sldChg>
      <pc:sldChg chg="addSp delSp modSp add ord replId">
        <pc:chgData name="Guest User" userId="S::urn:spo:anon#f0abb447b70cda943b484ef7e0c1030f866077e175c7490d957fccbf77679c2f::" providerId="AD" clId="Web-{6AFBA042-11AE-C218-9F6C-CD51C9C13262}" dt="2022-07-19T20:22:38.463" v="220" actId="1076"/>
        <pc:sldMkLst>
          <pc:docMk/>
          <pc:sldMk cId="2689890600" sldId="319"/>
        </pc:sldMkLst>
        <pc:spChg chg="mod">
          <ac:chgData name="Guest User" userId="S::urn:spo:anon#f0abb447b70cda943b484ef7e0c1030f866077e175c7490d957fccbf77679c2f::" providerId="AD" clId="Web-{6AFBA042-11AE-C218-9F6C-CD51C9C13262}" dt="2022-07-19T18:58:39.990" v="70" actId="20577"/>
          <ac:spMkLst>
            <pc:docMk/>
            <pc:sldMk cId="2689890600" sldId="319"/>
            <ac:spMk id="400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6AFBA042-11AE-C218-9F6C-CD51C9C13262}" dt="2022-07-19T20:10:41.374" v="195" actId="20577"/>
          <ac:spMkLst>
            <pc:docMk/>
            <pc:sldMk cId="2689890600" sldId="319"/>
            <ac:spMk id="401" creationId="{00000000-0000-0000-0000-000000000000}"/>
          </ac:spMkLst>
        </pc:spChg>
        <pc:picChg chg="del">
          <ac:chgData name="Guest User" userId="S::urn:spo:anon#f0abb447b70cda943b484ef7e0c1030f866077e175c7490d957fccbf77679c2f::" providerId="AD" clId="Web-{6AFBA042-11AE-C218-9F6C-CD51C9C13262}" dt="2022-07-19T18:59:14.243" v="77"/>
          <ac:picMkLst>
            <pc:docMk/>
            <pc:sldMk cId="2689890600" sldId="319"/>
            <ac:picMk id="2" creationId="{5088E5E3-5416-9A91-A7E9-9743880148D3}"/>
          </ac:picMkLst>
        </pc:picChg>
        <pc:picChg chg="add mod">
          <ac:chgData name="Guest User" userId="S::urn:spo:anon#f0abb447b70cda943b484ef7e0c1030f866077e175c7490d957fccbf77679c2f::" providerId="AD" clId="Web-{6AFBA042-11AE-C218-9F6C-CD51C9C13262}" dt="2022-07-19T20:22:38.463" v="220" actId="1076"/>
          <ac:picMkLst>
            <pc:docMk/>
            <pc:sldMk cId="2689890600" sldId="319"/>
            <ac:picMk id="3" creationId="{6044FE08-F1F4-3745-191B-A06E6B4B1E15}"/>
          </ac:picMkLst>
        </pc:picChg>
      </pc:sldChg>
      <pc:sldChg chg="modSp">
        <pc:chgData name="Guest User" userId="S::urn:spo:anon#f0abb447b70cda943b484ef7e0c1030f866077e175c7490d957fccbf77679c2f::" providerId="AD" clId="Web-{6AFBA042-11AE-C218-9F6C-CD51C9C13262}" dt="2022-07-19T20:08:33.965" v="189" actId="20577"/>
        <pc:sldMkLst>
          <pc:docMk/>
          <pc:sldMk cId="2061776774" sldId="320"/>
        </pc:sldMkLst>
        <pc:spChg chg="mod">
          <ac:chgData name="Guest User" userId="S::urn:spo:anon#f0abb447b70cda943b484ef7e0c1030f866077e175c7490d957fccbf77679c2f::" providerId="AD" clId="Web-{6AFBA042-11AE-C218-9F6C-CD51C9C13262}" dt="2022-07-19T20:08:33.965" v="189" actId="20577"/>
          <ac:spMkLst>
            <pc:docMk/>
            <pc:sldMk cId="2061776774" sldId="320"/>
            <ac:spMk id="400" creationId="{00000000-0000-0000-0000-000000000000}"/>
          </ac:spMkLst>
        </pc:spChg>
      </pc:sldChg>
      <pc:sldChg chg="delSp modSp add ord replId">
        <pc:chgData name="Guest User" userId="S::urn:spo:anon#f0abb447b70cda943b484ef7e0c1030f866077e175c7490d957fccbf77679c2f::" providerId="AD" clId="Web-{6AFBA042-11AE-C218-9F6C-CD51C9C13262}" dt="2022-07-19T20:22:55.557" v="221" actId="14100"/>
        <pc:sldMkLst>
          <pc:docMk/>
          <pc:sldMk cId="4255418148" sldId="321"/>
        </pc:sldMkLst>
        <pc:spChg chg="mod">
          <ac:chgData name="Guest User" userId="S::urn:spo:anon#f0abb447b70cda943b484ef7e0c1030f866077e175c7490d957fccbf77679c2f::" providerId="AD" clId="Web-{6AFBA042-11AE-C218-9F6C-CD51C9C13262}" dt="2022-07-19T20:12:25.526" v="203" actId="20577"/>
          <ac:spMkLst>
            <pc:docMk/>
            <pc:sldMk cId="4255418148" sldId="321"/>
            <ac:spMk id="400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6AFBA042-11AE-C218-9F6C-CD51C9C13262}" dt="2022-07-19T20:12:58.558" v="211" actId="20577"/>
          <ac:spMkLst>
            <pc:docMk/>
            <pc:sldMk cId="4255418148" sldId="321"/>
            <ac:spMk id="401" creationId="{00000000-0000-0000-0000-000000000000}"/>
          </ac:spMkLst>
        </pc:spChg>
        <pc:spChg chg="del mod">
          <ac:chgData name="Guest User" userId="S::urn:spo:anon#f0abb447b70cda943b484ef7e0c1030f866077e175c7490d957fccbf77679c2f::" providerId="AD" clId="Web-{6AFBA042-11AE-C218-9F6C-CD51C9C13262}" dt="2022-07-19T20:12:37.745" v="206"/>
          <ac:spMkLst>
            <pc:docMk/>
            <pc:sldMk cId="4255418148" sldId="321"/>
            <ac:spMk id="402" creationId="{00000000-0000-0000-0000-000000000000}"/>
          </ac:spMkLst>
        </pc:spChg>
        <pc:picChg chg="mod">
          <ac:chgData name="Guest User" userId="S::urn:spo:anon#f0abb447b70cda943b484ef7e0c1030f866077e175c7490d957fccbf77679c2f::" providerId="AD" clId="Web-{6AFBA042-11AE-C218-9F6C-CD51C9C13262}" dt="2022-07-19T20:21:20.320" v="219" actId="1076"/>
          <ac:picMkLst>
            <pc:docMk/>
            <pc:sldMk cId="4255418148" sldId="321"/>
            <ac:picMk id="2" creationId="{8BC1F77A-48B7-0D24-695B-C00952BEE764}"/>
          </ac:picMkLst>
        </pc:picChg>
        <pc:picChg chg="mod">
          <ac:chgData name="Guest User" userId="S::urn:spo:anon#f0abb447b70cda943b484ef7e0c1030f866077e175c7490d957fccbf77679c2f::" providerId="AD" clId="Web-{6AFBA042-11AE-C218-9F6C-CD51C9C13262}" dt="2022-07-19T20:22:55.557" v="221" actId="14100"/>
          <ac:picMkLst>
            <pc:docMk/>
            <pc:sldMk cId="4255418148" sldId="321"/>
            <ac:picMk id="3" creationId="{6367EBDE-4475-14E8-68A6-5445F2FEADAA}"/>
          </ac:picMkLst>
        </pc:picChg>
      </pc:sldChg>
      <pc:sldChg chg="add del">
        <pc:chgData name="Guest User" userId="S::urn:spo:anon#f0abb447b70cda943b484ef7e0c1030f866077e175c7490d957fccbf77679c2f::" providerId="AD" clId="Web-{6AFBA042-11AE-C218-9F6C-CD51C9C13262}" dt="2022-07-19T20:25:59.718" v="245"/>
        <pc:sldMkLst>
          <pc:docMk/>
          <pc:sldMk cId="2840570893" sldId="322"/>
        </pc:sldMkLst>
      </pc:sldChg>
      <pc:sldChg chg="modSp add ord replId">
        <pc:chgData name="Guest User" userId="S::urn:spo:anon#f0abb447b70cda943b484ef7e0c1030f866077e175c7490d957fccbf77679c2f::" providerId="AD" clId="Web-{6AFBA042-11AE-C218-9F6C-CD51C9C13262}" dt="2022-07-19T20:40:19.301" v="348" actId="20577"/>
        <pc:sldMkLst>
          <pc:docMk/>
          <pc:sldMk cId="3765283697" sldId="322"/>
        </pc:sldMkLst>
        <pc:spChg chg="mod">
          <ac:chgData name="Guest User" userId="S::urn:spo:anon#f0abb447b70cda943b484ef7e0c1030f866077e175c7490d957fccbf77679c2f::" providerId="AD" clId="Web-{6AFBA042-11AE-C218-9F6C-CD51C9C13262}" dt="2022-07-19T20:38:29.720" v="329" actId="20577"/>
          <ac:spMkLst>
            <pc:docMk/>
            <pc:sldMk cId="3765283697" sldId="322"/>
            <ac:spMk id="400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6AFBA042-11AE-C218-9F6C-CD51C9C13262}" dt="2022-07-19T20:40:19.301" v="348" actId="20577"/>
          <ac:spMkLst>
            <pc:docMk/>
            <pc:sldMk cId="3765283697" sldId="322"/>
            <ac:spMk id="401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6AFBA042-11AE-C218-9F6C-CD51C9C13262}" dt="2022-07-19T20:31:43.007" v="299" actId="1076"/>
          <ac:spMkLst>
            <pc:docMk/>
            <pc:sldMk cId="3765283697" sldId="322"/>
            <ac:spMk id="402" creationId="{00000000-0000-0000-0000-000000000000}"/>
          </ac:spMkLst>
        </pc:spChg>
      </pc:sldChg>
    </pc:docChg>
  </pc:docChgLst>
  <pc:docChgLst>
    <pc:chgData name="Guest User" userId="S::urn:spo:anon#f0abb447b70cda943b484ef7e0c1030f866077e175c7490d957fccbf77679c2f::" providerId="AD" clId="Web-{92EC824C-BE27-C11B-A1C3-EB2136EB3AF2}"/>
    <pc:docChg chg="addSld modSld">
      <pc:chgData name="Guest User" userId="S::urn:spo:anon#f0abb447b70cda943b484ef7e0c1030f866077e175c7490d957fccbf77679c2f::" providerId="AD" clId="Web-{92EC824C-BE27-C11B-A1C3-EB2136EB3AF2}" dt="2022-07-19T21:28:09.125" v="37" actId="20577"/>
      <pc:docMkLst>
        <pc:docMk/>
      </pc:docMkLst>
      <pc:sldChg chg="addSp delSp modSp">
        <pc:chgData name="Guest User" userId="S::urn:spo:anon#f0abb447b70cda943b484ef7e0c1030f866077e175c7490d957fccbf77679c2f::" providerId="AD" clId="Web-{92EC824C-BE27-C11B-A1C3-EB2136EB3AF2}" dt="2022-07-19T20:46:40.044" v="10" actId="14100"/>
        <pc:sldMkLst>
          <pc:docMk/>
          <pc:sldMk cId="0" sldId="275"/>
        </pc:sldMkLst>
        <pc:spChg chg="mod">
          <ac:chgData name="Guest User" userId="S::urn:spo:anon#f0abb447b70cda943b484ef7e0c1030f866077e175c7490d957fccbf77679c2f::" providerId="AD" clId="Web-{92EC824C-BE27-C11B-A1C3-EB2136EB3AF2}" dt="2022-07-19T20:45:10.148" v="0" actId="20577"/>
          <ac:spMkLst>
            <pc:docMk/>
            <pc:sldMk cId="0" sldId="275"/>
            <ac:spMk id="2" creationId="{A2EADE03-6718-CE17-F23E-328BC1E19CEA}"/>
          </ac:spMkLst>
        </pc:spChg>
        <pc:picChg chg="add mod">
          <ac:chgData name="Guest User" userId="S::urn:spo:anon#f0abb447b70cda943b484ef7e0c1030f866077e175c7490d957fccbf77679c2f::" providerId="AD" clId="Web-{92EC824C-BE27-C11B-A1C3-EB2136EB3AF2}" dt="2022-07-19T20:46:40.044" v="10" actId="14100"/>
          <ac:picMkLst>
            <pc:docMk/>
            <pc:sldMk cId="0" sldId="275"/>
            <ac:picMk id="3" creationId="{B8305C30-3F9D-6A0E-3590-C08B573BFACC}"/>
          </ac:picMkLst>
        </pc:picChg>
        <pc:picChg chg="del">
          <ac:chgData name="Guest User" userId="S::urn:spo:anon#f0abb447b70cda943b484ef7e0c1030f866077e175c7490d957fccbf77679c2f::" providerId="AD" clId="Web-{92EC824C-BE27-C11B-A1C3-EB2136EB3AF2}" dt="2022-07-19T20:45:58.370" v="1"/>
          <ac:picMkLst>
            <pc:docMk/>
            <pc:sldMk cId="0" sldId="275"/>
            <ac:picMk id="1408" creationId="{00000000-0000-0000-0000-000000000000}"/>
          </ac:picMkLst>
        </pc:picChg>
      </pc:sldChg>
      <pc:sldChg chg="modSp">
        <pc:chgData name="Guest User" userId="S::urn:spo:anon#f0abb447b70cda943b484ef7e0c1030f866077e175c7490d957fccbf77679c2f::" providerId="AD" clId="Web-{92EC824C-BE27-C11B-A1C3-EB2136EB3AF2}" dt="2022-07-19T20:51:01.885" v="29" actId="20577"/>
        <pc:sldMkLst>
          <pc:docMk/>
          <pc:sldMk cId="1570597099" sldId="316"/>
        </pc:sldMkLst>
        <pc:spChg chg="mod">
          <ac:chgData name="Guest User" userId="S::urn:spo:anon#f0abb447b70cda943b484ef7e0c1030f866077e175c7490d957fccbf77679c2f::" providerId="AD" clId="Web-{92EC824C-BE27-C11B-A1C3-EB2136EB3AF2}" dt="2022-07-19T20:51:01.885" v="29" actId="20577"/>
          <ac:spMkLst>
            <pc:docMk/>
            <pc:sldMk cId="1570597099" sldId="316"/>
            <ac:spMk id="401" creationId="{00000000-0000-0000-0000-000000000000}"/>
          </ac:spMkLst>
        </pc:spChg>
      </pc:sldChg>
      <pc:sldChg chg="modSp">
        <pc:chgData name="Guest User" userId="S::urn:spo:anon#f0abb447b70cda943b484ef7e0c1030f866077e175c7490d957fccbf77679c2f::" providerId="AD" clId="Web-{92EC824C-BE27-C11B-A1C3-EB2136EB3AF2}" dt="2022-07-19T21:28:09.125" v="37" actId="20577"/>
        <pc:sldMkLst>
          <pc:docMk/>
          <pc:sldMk cId="3765283697" sldId="322"/>
        </pc:sldMkLst>
        <pc:spChg chg="mod">
          <ac:chgData name="Guest User" userId="S::urn:spo:anon#f0abb447b70cda943b484ef7e0c1030f866077e175c7490d957fccbf77679c2f::" providerId="AD" clId="Web-{92EC824C-BE27-C11B-A1C3-EB2136EB3AF2}" dt="2022-07-19T21:28:09.125" v="37" actId="20577"/>
          <ac:spMkLst>
            <pc:docMk/>
            <pc:sldMk cId="3765283697" sldId="322"/>
            <ac:spMk id="402" creationId="{00000000-0000-0000-0000-000000000000}"/>
          </ac:spMkLst>
        </pc:spChg>
      </pc:sldChg>
      <pc:sldChg chg="addSp delSp modSp add replId">
        <pc:chgData name="Guest User" userId="S::urn:spo:anon#f0abb447b70cda943b484ef7e0c1030f866077e175c7490d957fccbf77679c2f::" providerId="AD" clId="Web-{92EC824C-BE27-C11B-A1C3-EB2136EB3AF2}" dt="2022-07-19T20:51:48.406" v="35" actId="1076"/>
        <pc:sldMkLst>
          <pc:docMk/>
          <pc:sldMk cId="2144549830" sldId="323"/>
        </pc:sldMkLst>
        <pc:spChg chg="mod">
          <ac:chgData name="Guest User" userId="S::urn:spo:anon#f0abb447b70cda943b484ef7e0c1030f866077e175c7490d957fccbf77679c2f::" providerId="AD" clId="Web-{92EC824C-BE27-C11B-A1C3-EB2136EB3AF2}" dt="2022-07-19T20:49:47.035" v="15" actId="20577"/>
          <ac:spMkLst>
            <pc:docMk/>
            <pc:sldMk cId="2144549830" sldId="323"/>
            <ac:spMk id="401" creationId="{00000000-0000-0000-0000-000000000000}"/>
          </ac:spMkLst>
        </pc:spChg>
        <pc:picChg chg="add del mod">
          <ac:chgData name="Guest User" userId="S::urn:spo:anon#f0abb447b70cda943b484ef7e0c1030f866077e175c7490d957fccbf77679c2f::" providerId="AD" clId="Web-{92EC824C-BE27-C11B-A1C3-EB2136EB3AF2}" dt="2022-07-19T20:49:52.176" v="17"/>
          <ac:picMkLst>
            <pc:docMk/>
            <pc:sldMk cId="2144549830" sldId="323"/>
            <ac:picMk id="2" creationId="{BF2C6951-87F5-0A49-6CEB-8CEBD9403B59}"/>
          </ac:picMkLst>
        </pc:picChg>
        <pc:picChg chg="del">
          <ac:chgData name="Guest User" userId="S::urn:spo:anon#f0abb447b70cda943b484ef7e0c1030f866077e175c7490d957fccbf77679c2f::" providerId="AD" clId="Web-{92EC824C-BE27-C11B-A1C3-EB2136EB3AF2}" dt="2022-07-19T20:49:36.144" v="12"/>
          <ac:picMkLst>
            <pc:docMk/>
            <pc:sldMk cId="2144549830" sldId="323"/>
            <ac:picMk id="3" creationId="{6044FE08-F1F4-3745-191B-A06E6B4B1E15}"/>
          </ac:picMkLst>
        </pc:picChg>
        <pc:picChg chg="add mod">
          <ac:chgData name="Guest User" userId="S::urn:spo:anon#f0abb447b70cda943b484ef7e0c1030f866077e175c7490d957fccbf77679c2f::" providerId="AD" clId="Web-{92EC824C-BE27-C11B-A1C3-EB2136EB3AF2}" dt="2022-07-19T20:51:48.406" v="35" actId="1076"/>
          <ac:picMkLst>
            <pc:docMk/>
            <pc:sldMk cId="2144549830" sldId="323"/>
            <ac:picMk id="4" creationId="{AEBB6DCF-3541-6F3A-A0CA-9B2461C49EC9}"/>
          </ac:picMkLst>
        </pc:picChg>
      </pc:sldChg>
    </pc:docChg>
  </pc:docChgLst>
  <pc:docChgLst>
    <pc:chgData name="Guest User" userId="S::urn:spo:anon#f0abb447b70cda943b484ef7e0c1030f866077e175c7490d957fccbf77679c2f::" providerId="AD" clId="Web-{90964581-A4D7-1EB8-6D67-6D9910E890D3}"/>
    <pc:docChg chg="addSld modSld sldOrd">
      <pc:chgData name="Guest User" userId="S::urn:spo:anon#f0abb447b70cda943b484ef7e0c1030f866077e175c7490d957fccbf77679c2f::" providerId="AD" clId="Web-{90964581-A4D7-1EB8-6D67-6D9910E890D3}" dt="2022-07-19T18:51:55.851" v="192" actId="20577"/>
      <pc:docMkLst>
        <pc:docMk/>
      </pc:docMkLst>
      <pc:sldChg chg="addSp delSp modSp">
        <pc:chgData name="Guest User" userId="S::urn:spo:anon#f0abb447b70cda943b484ef7e0c1030f866077e175c7490d957fccbf77679c2f::" providerId="AD" clId="Web-{90964581-A4D7-1EB8-6D67-6D9910E890D3}" dt="2022-07-19T17:05:35.649" v="65" actId="20577"/>
        <pc:sldMkLst>
          <pc:docMk/>
          <pc:sldMk cId="0" sldId="258"/>
        </pc:sldMkLst>
        <pc:spChg chg="add del">
          <ac:chgData name="Guest User" userId="S::urn:spo:anon#f0abb447b70cda943b484ef7e0c1030f866077e175c7490d957fccbf77679c2f::" providerId="AD" clId="Web-{90964581-A4D7-1EB8-6D67-6D9910E890D3}" dt="2022-07-19T17:04:00.379" v="29"/>
          <ac:spMkLst>
            <pc:docMk/>
            <pc:sldMk cId="0" sldId="258"/>
            <ac:spMk id="2" creationId="{F4BCE9DE-3C91-7E3D-8C69-8D8FD56C9E33}"/>
          </ac:spMkLst>
        </pc:spChg>
        <pc:spChg chg="add del">
          <ac:chgData name="Guest User" userId="S::urn:spo:anon#f0abb447b70cda943b484ef7e0c1030f866077e175c7490d957fccbf77679c2f::" providerId="AD" clId="Web-{90964581-A4D7-1EB8-6D67-6D9910E890D3}" dt="2022-07-19T17:03:15.658" v="12"/>
          <ac:spMkLst>
            <pc:docMk/>
            <pc:sldMk cId="0" sldId="258"/>
            <ac:spMk id="3" creationId="{CE2F4446-DE93-1F74-308C-506810A8DB57}"/>
          </ac:spMkLst>
        </pc:spChg>
        <pc:spChg chg="mod">
          <ac:chgData name="Guest User" userId="S::urn:spo:anon#f0abb447b70cda943b484ef7e0c1030f866077e175c7490d957fccbf77679c2f::" providerId="AD" clId="Web-{90964581-A4D7-1EB8-6D67-6D9910E890D3}" dt="2022-07-19T17:04:07.036" v="30" actId="1076"/>
          <ac:spMkLst>
            <pc:docMk/>
            <pc:sldMk cId="0" sldId="258"/>
            <ac:spMk id="5" creationId="{6B0E005B-088D-DB17-07DC-5C09009DC3A8}"/>
          </ac:spMkLst>
        </pc:spChg>
        <pc:spChg chg="mod">
          <ac:chgData name="Guest User" userId="S::urn:spo:anon#f0abb447b70cda943b484ef7e0c1030f866077e175c7490d957fccbf77679c2f::" providerId="AD" clId="Web-{90964581-A4D7-1EB8-6D67-6D9910E890D3}" dt="2022-07-19T17:05:35.649" v="65" actId="20577"/>
          <ac:spMkLst>
            <pc:docMk/>
            <pc:sldMk cId="0" sldId="258"/>
            <ac:spMk id="7" creationId="{02E30CED-4544-EE95-95C6-2124073B3AAA}"/>
          </ac:spMkLst>
        </pc:spChg>
      </pc:sldChg>
      <pc:sldChg chg="modSp">
        <pc:chgData name="Guest User" userId="S::urn:spo:anon#f0abb447b70cda943b484ef7e0c1030f866077e175c7490d957fccbf77679c2f::" providerId="AD" clId="Web-{90964581-A4D7-1EB8-6D67-6D9910E890D3}" dt="2022-07-19T17:00:51.434" v="0" actId="1076"/>
        <pc:sldMkLst>
          <pc:docMk/>
          <pc:sldMk cId="0" sldId="260"/>
        </pc:sldMkLst>
        <pc:spChg chg="mod">
          <ac:chgData name="Guest User" userId="S::urn:spo:anon#f0abb447b70cda943b484ef7e0c1030f866077e175c7490d957fccbf77679c2f::" providerId="AD" clId="Web-{90964581-A4D7-1EB8-6D67-6D9910E890D3}" dt="2022-07-19T17:00:51.434" v="0" actId="1076"/>
          <ac:spMkLst>
            <pc:docMk/>
            <pc:sldMk cId="0" sldId="260"/>
            <ac:spMk id="401" creationId="{00000000-0000-0000-0000-000000000000}"/>
          </ac:spMkLst>
        </pc:spChg>
      </pc:sldChg>
      <pc:sldChg chg="addSp delSp modSp ord">
        <pc:chgData name="Guest User" userId="S::urn:spo:anon#f0abb447b70cda943b484ef7e0c1030f866077e175c7490d957fccbf77679c2f::" providerId="AD" clId="Web-{90964581-A4D7-1EB8-6D67-6D9910E890D3}" dt="2022-07-19T18:46:25.838" v="184" actId="1076"/>
        <pc:sldMkLst>
          <pc:docMk/>
          <pc:sldMk cId="0" sldId="262"/>
        </pc:sldMkLst>
        <pc:spChg chg="del mod">
          <ac:chgData name="Guest User" userId="S::urn:spo:anon#f0abb447b70cda943b484ef7e0c1030f866077e175c7490d957fccbf77679c2f::" providerId="AD" clId="Web-{90964581-A4D7-1EB8-6D67-6D9910E890D3}" dt="2022-07-19T17:39:07.437" v="174"/>
          <ac:spMkLst>
            <pc:docMk/>
            <pc:sldMk cId="0" sldId="262"/>
            <ac:spMk id="498" creationId="{00000000-0000-0000-0000-000000000000}"/>
          </ac:spMkLst>
        </pc:spChg>
        <pc:grpChg chg="del">
          <ac:chgData name="Guest User" userId="S::urn:spo:anon#f0abb447b70cda943b484ef7e0c1030f866077e175c7490d957fccbf77679c2f::" providerId="AD" clId="Web-{90964581-A4D7-1EB8-6D67-6D9910E890D3}" dt="2022-07-19T17:38:53.765" v="172"/>
          <ac:grpSpMkLst>
            <pc:docMk/>
            <pc:sldMk cId="0" sldId="262"/>
            <ac:grpSpMk id="460" creationId="{00000000-0000-0000-0000-000000000000}"/>
          </ac:grpSpMkLst>
        </pc:grpChg>
        <pc:picChg chg="add mod">
          <ac:chgData name="Guest User" userId="S::urn:spo:anon#f0abb447b70cda943b484ef7e0c1030f866077e175c7490d957fccbf77679c2f::" providerId="AD" clId="Web-{90964581-A4D7-1EB8-6D67-6D9910E890D3}" dt="2022-07-19T18:46:25.838" v="184" actId="1076"/>
          <ac:picMkLst>
            <pc:docMk/>
            <pc:sldMk cId="0" sldId="262"/>
            <ac:picMk id="2" creationId="{CF0EF640-61E7-B0A0-96EF-755CA4B0992C}"/>
          </ac:picMkLst>
        </pc:picChg>
      </pc:sldChg>
      <pc:sldChg chg="modSp add ord replId">
        <pc:chgData name="Guest User" userId="S::urn:spo:anon#f0abb447b70cda943b484ef7e0c1030f866077e175c7490d957fccbf77679c2f::" providerId="AD" clId="Web-{90964581-A4D7-1EB8-6D67-6D9910E890D3}" dt="2022-07-19T18:51:55.851" v="192" actId="20577"/>
        <pc:sldMkLst>
          <pc:docMk/>
          <pc:sldMk cId="1570597099" sldId="316"/>
        </pc:sldMkLst>
        <pc:spChg chg="mod">
          <ac:chgData name="Guest User" userId="S::urn:spo:anon#f0abb447b70cda943b484ef7e0c1030f866077e175c7490d957fccbf77679c2f::" providerId="AD" clId="Web-{90964581-A4D7-1EB8-6D67-6D9910E890D3}" dt="2022-07-19T17:16:49.989" v="76" actId="20577"/>
          <ac:spMkLst>
            <pc:docMk/>
            <pc:sldMk cId="1570597099" sldId="316"/>
            <ac:spMk id="400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0964581-A4D7-1EB8-6D67-6D9910E890D3}" dt="2022-07-19T18:51:55.851" v="192" actId="20577"/>
          <ac:spMkLst>
            <pc:docMk/>
            <pc:sldMk cId="1570597099" sldId="316"/>
            <ac:spMk id="401" creationId="{00000000-0000-0000-0000-000000000000}"/>
          </ac:spMkLst>
        </pc:spChg>
        <pc:spChg chg="mod">
          <ac:chgData name="Guest User" userId="S::urn:spo:anon#f0abb447b70cda943b484ef7e0c1030f866077e175c7490d957fccbf77679c2f::" providerId="AD" clId="Web-{90964581-A4D7-1EB8-6D67-6D9910E890D3}" dt="2022-07-19T17:17:12.928" v="79" actId="1076"/>
          <ac:spMkLst>
            <pc:docMk/>
            <pc:sldMk cId="1570597099" sldId="316"/>
            <ac:spMk id="40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36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68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386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152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31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003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562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e2ca85da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e2ca85da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570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25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f39b50033_0_30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f39b50033_0_30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2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54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2ca85da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2ca85da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602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2ca85da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2ca85da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025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2ca85da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2ca85da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772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2ca85da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2ca85da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164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8f39b5003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8f39b5003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e2ca85daa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e2ca85daa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e2ca85d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e2ca85d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e2ca85da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e2ca85da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2ca85da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2ca85da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2ca85da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2ca85da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520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812c1f5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812c1f5b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13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Slidesgo" title="image02"/>
          <p:cNvPicPr preferRelativeResize="0"/>
          <p:nvPr/>
        </p:nvPicPr>
        <p:blipFill rotWithShape="1">
          <a:blip r:embed="rId2">
            <a:alphaModFix amt="50000"/>
          </a:blip>
          <a:srcRect l="42314" r="26844"/>
          <a:stretch/>
        </p:blipFill>
        <p:spPr>
          <a:xfrm rot="5400000">
            <a:off x="7381700" y="3371688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66169" y="1068425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66175" y="3491350"/>
            <a:ext cx="38646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 descr="Image02"/>
          <p:cNvPicPr preferRelativeResize="0"/>
          <p:nvPr/>
        </p:nvPicPr>
        <p:blipFill rotWithShape="1">
          <a:blip r:embed="rId3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17;p2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743550" y="1480148"/>
            <a:ext cx="35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4743550" y="2257451"/>
            <a:ext cx="3516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 descr="Slidesgo" title="image04"/>
          <p:cNvSpPr/>
          <p:nvPr/>
        </p:nvSpPr>
        <p:spPr>
          <a:xfrm>
            <a:off x="8430775" y="459941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 rot="-5400000">
            <a:off x="-1678824" y="2391831"/>
            <a:ext cx="3717476" cy="359850"/>
            <a:chOff x="-119174" y="146468"/>
            <a:chExt cx="3717476" cy="359850"/>
          </a:xfrm>
        </p:grpSpPr>
        <p:pic>
          <p:nvPicPr>
            <p:cNvPr id="170" name="Google Shape;17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subTitle" idx="1"/>
          </p:nvPr>
        </p:nvSpPr>
        <p:spPr>
          <a:xfrm>
            <a:off x="2153850" y="1371369"/>
            <a:ext cx="9693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2"/>
          </p:nvPr>
        </p:nvSpPr>
        <p:spPr>
          <a:xfrm>
            <a:off x="6022950" y="1371369"/>
            <a:ext cx="965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3"/>
          </p:nvPr>
        </p:nvSpPr>
        <p:spPr>
          <a:xfrm>
            <a:off x="916950" y="1841319"/>
            <a:ext cx="34431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4"/>
          </p:nvPr>
        </p:nvSpPr>
        <p:spPr>
          <a:xfrm>
            <a:off x="4782000" y="1841319"/>
            <a:ext cx="3447300" cy="20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pic>
        <p:nvPicPr>
          <p:cNvPr id="258" name="Google Shape;258;p2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flipH="1">
            <a:off x="7229575" y="3485338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 descr="Slidesgo" title="image01"/>
          <p:cNvPicPr preferRelativeResize="0"/>
          <p:nvPr/>
        </p:nvPicPr>
        <p:blipFill rotWithShape="1">
          <a:blip r:embed="rId3">
            <a:alphaModFix amt="50000"/>
          </a:blip>
          <a:srcRect r="55367"/>
          <a:stretch/>
        </p:blipFill>
        <p:spPr>
          <a:xfrm rot="-5400000" flipH="1">
            <a:off x="4476731" y="3408575"/>
            <a:ext cx="713225" cy="27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1" y="3497262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709675" y="538200"/>
            <a:ext cx="77211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subTitle" idx="1"/>
          </p:nvPr>
        </p:nvSpPr>
        <p:spPr>
          <a:xfrm>
            <a:off x="3036200" y="1653950"/>
            <a:ext cx="3133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1441975" y="3472050"/>
            <a:ext cx="625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endParaRPr sz="12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subTitle" idx="2"/>
          </p:nvPr>
        </p:nvSpPr>
        <p:spPr>
          <a:xfrm>
            <a:off x="2778150" y="4171625"/>
            <a:ext cx="358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267" name="Google Shape;267;p28" descr="Image02"/>
          <p:cNvPicPr preferRelativeResize="0"/>
          <p:nvPr/>
        </p:nvPicPr>
        <p:blipFill rotWithShape="1">
          <a:blip r:embed="rId5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8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269" name="Google Shape;2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28" descr="Image02"/>
          <p:cNvPicPr preferRelativeResize="0"/>
          <p:nvPr/>
        </p:nvPicPr>
        <p:blipFill rotWithShape="1">
          <a:blip r:embed="rId5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pic>
        <p:nvPicPr>
          <p:cNvPr id="296" name="Google Shape;296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0"/>
          <p:cNvGrpSpPr/>
          <p:nvPr/>
        </p:nvGrpSpPr>
        <p:grpSpPr>
          <a:xfrm>
            <a:off x="2713262" y="4783662"/>
            <a:ext cx="3717476" cy="359850"/>
            <a:chOff x="-119174" y="146468"/>
            <a:chExt cx="3717476" cy="359850"/>
          </a:xfrm>
        </p:grpSpPr>
        <p:pic>
          <p:nvPicPr>
            <p:cNvPr id="299" name="Google Shape;29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30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9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4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34"/>
          <p:cNvSpPr txBox="1">
            <a:spLocks noGrp="1"/>
          </p:cNvSpPr>
          <p:nvPr>
            <p:ph type="body" idx="1"/>
          </p:nvPr>
        </p:nvSpPr>
        <p:spPr>
          <a:xfrm>
            <a:off x="713225" y="1245650"/>
            <a:ext cx="7773900" cy="3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1" y="0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 rot="-5400000">
            <a:off x="7105326" y="1678818"/>
            <a:ext cx="3717476" cy="359850"/>
            <a:chOff x="-119174" y="146468"/>
            <a:chExt cx="3717476" cy="359850"/>
          </a:xfrm>
        </p:grpSpPr>
        <p:pic>
          <p:nvPicPr>
            <p:cNvPr id="340" name="Google Shape;34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0" name="Google Shape;20;p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3"/>
          <p:cNvGrpSpPr/>
          <p:nvPr/>
        </p:nvGrpSpPr>
        <p:grpSpPr>
          <a:xfrm>
            <a:off x="2713263" y="4783643"/>
            <a:ext cx="3717476" cy="359850"/>
            <a:chOff x="-119174" y="146468"/>
            <a:chExt cx="3717476" cy="359850"/>
          </a:xfrm>
        </p:grpSpPr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Google Shape;26;p3" descr="Slidesgo" title="image02"/>
          <p:cNvPicPr preferRelativeResize="0"/>
          <p:nvPr/>
        </p:nvPicPr>
        <p:blipFill rotWithShape="1">
          <a:blip r:embed="rId4">
            <a:alphaModFix amt="50000"/>
          </a:blip>
          <a:srcRect l="42314" r="26844"/>
          <a:stretch/>
        </p:blipFill>
        <p:spPr>
          <a:xfrm rot="5400000">
            <a:off x="1227750" y="-1227737"/>
            <a:ext cx="534550" cy="2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5426514" y="4783662"/>
            <a:ext cx="3717476" cy="359850"/>
            <a:chOff x="-119174" y="146468"/>
            <a:chExt cx="3717476" cy="359850"/>
          </a:xfrm>
        </p:grpSpPr>
        <p:pic>
          <p:nvPicPr>
            <p:cNvPr id="46" name="Google Shape;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5539775" y="1661987"/>
            <a:ext cx="28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 rot="10800000">
            <a:off x="7237025" y="1425"/>
            <a:ext cx="1906975" cy="1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 descr="Image02"/>
          <p:cNvPicPr preferRelativeResize="0"/>
          <p:nvPr/>
        </p:nvPicPr>
        <p:blipFill rotWithShape="1">
          <a:blip r:embed="rId3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 descr="Slidesgo" title="image01"/>
          <p:cNvPicPr preferRelativeResize="0"/>
          <p:nvPr/>
        </p:nvPicPr>
        <p:blipFill rotWithShape="1">
          <a:blip r:embed="rId4">
            <a:alphaModFix amt="50000"/>
          </a:blip>
          <a:srcRect r="55367"/>
          <a:stretch/>
        </p:blipFill>
        <p:spPr>
          <a:xfrm flipH="1">
            <a:off x="-6" y="0"/>
            <a:ext cx="713225" cy="27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281675" y="2272131"/>
            <a:ext cx="27231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281775" y="1502469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7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 descr="Image02"/>
          <p:cNvPicPr preferRelativeResize="0"/>
          <p:nvPr/>
        </p:nvPicPr>
        <p:blipFill rotWithShape="1">
          <a:blip r:embed="rId2">
            <a:alphaModFix amt="39000"/>
          </a:blip>
          <a:srcRect l="44592" b="52169"/>
          <a:stretch/>
        </p:blipFill>
        <p:spPr>
          <a:xfrm>
            <a:off x="0" y="3497250"/>
            <a:ext cx="1906975" cy="16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" y="-7"/>
            <a:ext cx="3717476" cy="359850"/>
            <a:chOff x="-119174" y="146468"/>
            <a:chExt cx="3717476" cy="359850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5400000">
            <a:off x="759025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8050" y="217170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756788" y="2945950"/>
            <a:ext cx="5640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 hasCustomPrompt="1"/>
          </p:nvPr>
        </p:nvSpPr>
        <p:spPr>
          <a:xfrm>
            <a:off x="3974088" y="1366400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79" name="Google Shape;79;p9"/>
          <p:cNvGrpSpPr/>
          <p:nvPr/>
        </p:nvGrpSpPr>
        <p:grpSpPr>
          <a:xfrm rot="10800000">
            <a:off x="2713263" y="-7"/>
            <a:ext cx="3717476" cy="359850"/>
            <a:chOff x="-119174" y="146468"/>
            <a:chExt cx="3717476" cy="359850"/>
          </a:xfrm>
        </p:grpSpPr>
        <p:pic>
          <p:nvPicPr>
            <p:cNvPr id="80" name="Google Shape;8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9"/>
          <p:cNvPicPr preferRelativeResize="0"/>
          <p:nvPr/>
        </p:nvPicPr>
        <p:blipFill rotWithShape="1">
          <a:blip r:embed="rId4">
            <a:alphaModFix amt="50000"/>
          </a:blip>
          <a:srcRect b="81803"/>
          <a:stretch/>
        </p:blipFill>
        <p:spPr>
          <a:xfrm>
            <a:off x="3705364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-5400000">
            <a:off x="-11050" y="11050"/>
            <a:ext cx="1572801" cy="15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rot="10800000" flipH="1">
            <a:off x="7571200" y="3592775"/>
            <a:ext cx="1572801" cy="1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8465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713225" y="3225950"/>
            <a:ext cx="77175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/>
            </a:lvl1pPr>
            <a:lvl2pPr marL="914400" lvl="1" indent="-32385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92" name="Google Shape;92;p11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 flipH="1">
            <a:off x="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1"/>
          <p:cNvGrpSpPr/>
          <p:nvPr/>
        </p:nvGrpSpPr>
        <p:grpSpPr>
          <a:xfrm>
            <a:off x="5426514" y="12"/>
            <a:ext cx="3717476" cy="359850"/>
            <a:chOff x="-119174" y="146468"/>
            <a:chExt cx="3717476" cy="359850"/>
          </a:xfrm>
        </p:grpSpPr>
        <p:pic>
          <p:nvPicPr>
            <p:cNvPr id="94" name="Google Shape;9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Google Shape;97;p11"/>
          <p:cNvPicPr preferRelativeResize="0"/>
          <p:nvPr/>
        </p:nvPicPr>
        <p:blipFill rotWithShape="1">
          <a:blip r:embed="rId4">
            <a:alphaModFix amt="50000"/>
          </a:blip>
          <a:srcRect l="55367" b="744"/>
          <a:stretch/>
        </p:blipFill>
        <p:spPr>
          <a:xfrm rot="-5400000" flipH="1">
            <a:off x="1011487" y="3418788"/>
            <a:ext cx="713225" cy="273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1246625" y="1809750"/>
            <a:ext cx="2648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"/>
          </p:nvPr>
        </p:nvSpPr>
        <p:spPr>
          <a:xfrm>
            <a:off x="1246625" y="1400175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9897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1246625" y="2877496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1246625" y="2469356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2468156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7"/>
          </p:nvPr>
        </p:nvSpPr>
        <p:spPr>
          <a:xfrm>
            <a:off x="1246625" y="3946441"/>
            <a:ext cx="2644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1246625" y="3538538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537338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pic>
        <p:nvPicPr>
          <p:cNvPr id="110" name="Google Shape;110;p13" descr="Image02"/>
          <p:cNvPicPr preferRelativeResize="0"/>
          <p:nvPr/>
        </p:nvPicPr>
        <p:blipFill rotWithShape="1">
          <a:blip r:embed="rId2">
            <a:alphaModFix amt="39000"/>
          </a:blip>
          <a:srcRect t="54944" r="54302"/>
          <a:stretch/>
        </p:blipFill>
        <p:spPr>
          <a:xfrm>
            <a:off x="7571200" y="0"/>
            <a:ext cx="1572801" cy="155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 amt="50000"/>
          </a:blip>
          <a:srcRect b="81803"/>
          <a:stretch/>
        </p:blipFill>
        <p:spPr>
          <a:xfrm>
            <a:off x="7410726" y="4599425"/>
            <a:ext cx="1733274" cy="54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3"/>
          <p:cNvGrpSpPr/>
          <p:nvPr/>
        </p:nvGrpSpPr>
        <p:grpSpPr>
          <a:xfrm rot="-5400000">
            <a:off x="-1678824" y="2218318"/>
            <a:ext cx="3717476" cy="359850"/>
            <a:chOff x="-119174" y="146468"/>
            <a:chExt cx="3717476" cy="359850"/>
          </a:xfrm>
        </p:grpSpPr>
        <p:pic>
          <p:nvPicPr>
            <p:cNvPr id="113" name="Google Shape;11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1"/>
          </p:nvPr>
        </p:nvSpPr>
        <p:spPr>
          <a:xfrm>
            <a:off x="696163" y="3736860"/>
            <a:ext cx="19287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2"/>
          </p:nvPr>
        </p:nvSpPr>
        <p:spPr>
          <a:xfrm>
            <a:off x="922363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3" hasCustomPrompt="1"/>
          </p:nvPr>
        </p:nvSpPr>
        <p:spPr>
          <a:xfrm>
            <a:off x="1386163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4"/>
          </p:nvPr>
        </p:nvSpPr>
        <p:spPr>
          <a:xfrm>
            <a:off x="2630458" y="3736860"/>
            <a:ext cx="19293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5"/>
          </p:nvPr>
        </p:nvSpPr>
        <p:spPr>
          <a:xfrm>
            <a:off x="2856958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6" hasCustomPrompt="1"/>
          </p:nvPr>
        </p:nvSpPr>
        <p:spPr>
          <a:xfrm>
            <a:off x="3320758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7"/>
          </p:nvPr>
        </p:nvSpPr>
        <p:spPr>
          <a:xfrm>
            <a:off x="4568211" y="3736860"/>
            <a:ext cx="19293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8"/>
          </p:nvPr>
        </p:nvSpPr>
        <p:spPr>
          <a:xfrm>
            <a:off x="4794711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9" hasCustomPrompt="1"/>
          </p:nvPr>
        </p:nvSpPr>
        <p:spPr>
          <a:xfrm>
            <a:off x="5258511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13"/>
          </p:nvPr>
        </p:nvSpPr>
        <p:spPr>
          <a:xfrm>
            <a:off x="6505511" y="3736860"/>
            <a:ext cx="19293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14"/>
          </p:nvPr>
        </p:nvSpPr>
        <p:spPr>
          <a:xfrm>
            <a:off x="6732011" y="3362325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15" hasCustomPrompt="1"/>
          </p:nvPr>
        </p:nvSpPr>
        <p:spPr>
          <a:xfrm>
            <a:off x="7195811" y="3046997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pic>
        <p:nvPicPr>
          <p:cNvPr id="158" name="Google Shape;158;p16" descr="Slidesgo" title="image02"/>
          <p:cNvPicPr preferRelativeResize="0"/>
          <p:nvPr/>
        </p:nvPicPr>
        <p:blipFill rotWithShape="1">
          <a:blip r:embed="rId2">
            <a:alphaModFix amt="50000"/>
          </a:blip>
          <a:srcRect l="68675"/>
          <a:stretch/>
        </p:blipFill>
        <p:spPr>
          <a:xfrm rot="5400000">
            <a:off x="1223550" y="-1223550"/>
            <a:ext cx="542925" cy="299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6"/>
          <p:cNvGrpSpPr/>
          <p:nvPr/>
        </p:nvGrpSpPr>
        <p:grpSpPr>
          <a:xfrm>
            <a:off x="5426526" y="4783643"/>
            <a:ext cx="3717476" cy="359850"/>
            <a:chOff x="-119174" y="146468"/>
            <a:chExt cx="3717476" cy="359850"/>
          </a:xfrm>
        </p:grpSpPr>
        <p:pic>
          <p:nvPicPr>
            <p:cNvPr id="160" name="Google Shape;16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9174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2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626" y="146468"/>
              <a:ext cx="1126676" cy="35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6" descr="Slidesgo" title="image04"/>
          <p:cNvSpPr/>
          <p:nvPr/>
        </p:nvSpPr>
        <p:spPr>
          <a:xfrm>
            <a:off x="-93175" y="4560363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nton"/>
              <a:buNone/>
              <a:defRPr sz="2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675" y="1245650"/>
            <a:ext cx="7721100" cy="3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●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aleway Medium"/>
              <a:buChar char="○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Raleway Medium"/>
              <a:buChar char="■"/>
              <a:defRPr sz="1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2" r:id="rId9"/>
    <p:sldLayoutId id="2147483663" r:id="rId10"/>
    <p:sldLayoutId id="2147483673" r:id="rId11"/>
    <p:sldLayoutId id="2147483674" r:id="rId12"/>
    <p:sldLayoutId id="2147483676" r:id="rId13"/>
    <p:sldLayoutId id="214748368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2ad9VM5eO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ctrTitle"/>
          </p:nvPr>
        </p:nvSpPr>
        <p:spPr>
          <a:xfrm>
            <a:off x="4299991" y="802247"/>
            <a:ext cx="3864600" cy="23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Outdoors Retail</a:t>
            </a:r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5841999" y="3491350"/>
            <a:ext cx="2588775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b="1" i="1"/>
              <a:t>Redefine Coupones</a:t>
            </a:r>
          </a:p>
        </p:txBody>
      </p:sp>
      <p:pic>
        <p:nvPicPr>
          <p:cNvPr id="358" name="Google Shape;358;p39" descr="Slidesgo" title="Image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17" y="674700"/>
            <a:ext cx="3864600" cy="379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9" name="Google Shape;359;p39" descr="Slidesgo" title="image03"/>
          <p:cNvSpPr/>
          <p:nvPr/>
        </p:nvSpPr>
        <p:spPr>
          <a:xfrm>
            <a:off x="3771425" y="87283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9" descr="Slidesgo" title="image04"/>
          <p:cNvSpPr/>
          <p:nvPr/>
        </p:nvSpPr>
        <p:spPr>
          <a:xfrm>
            <a:off x="1489100" y="3776688"/>
            <a:ext cx="806400" cy="806400"/>
          </a:xfrm>
          <a:prstGeom prst="ellipse">
            <a:avLst/>
          </a:prstGeom>
          <a:solidFill>
            <a:srgbClr val="A15887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B3521-7829-6B41-7815-1D84F68305B4}"/>
              </a:ext>
            </a:extLst>
          </p:cNvPr>
          <p:cNvSpPr txBox="1"/>
          <p:nvPr/>
        </p:nvSpPr>
        <p:spPr>
          <a:xfrm>
            <a:off x="560846" y="4750231"/>
            <a:ext cx="40218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Olga </a:t>
            </a:r>
            <a:r>
              <a:rPr lang="en-US" err="1">
                <a:solidFill>
                  <a:schemeClr val="bg2"/>
                </a:solidFill>
              </a:rPr>
              <a:t>Fishkina</a:t>
            </a:r>
            <a:r>
              <a:rPr lang="en-US">
                <a:solidFill>
                  <a:schemeClr val="bg2"/>
                </a:solidFill>
              </a:rPr>
              <a:t>, Idan </a:t>
            </a:r>
            <a:r>
              <a:rPr lang="en-US" err="1">
                <a:solidFill>
                  <a:schemeClr val="bg2"/>
                </a:solidFill>
              </a:rPr>
              <a:t>Sabagi</a:t>
            </a:r>
            <a:r>
              <a:rPr lang="en-US">
                <a:solidFill>
                  <a:schemeClr val="bg2"/>
                </a:solidFill>
              </a:rPr>
              <a:t>, Naomi Levy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1283737" y="848998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Building the model</a:t>
            </a:r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95689" y="2083308"/>
            <a:ext cx="8965618" cy="195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2000"/>
              <a:t>                    </a:t>
            </a:r>
            <a:r>
              <a:rPr lang="en" sz="2400"/>
              <a:t>  </a:t>
            </a:r>
            <a:r>
              <a:rPr lang="en" sz="2800"/>
              <a:t>     Clustering algorithm</a:t>
            </a:r>
            <a:endParaRPr lang="en-US" sz="2800"/>
          </a:p>
          <a:p>
            <a:pPr marL="0" indent="0" algn="l"/>
            <a:r>
              <a:rPr lang="en" sz="2800"/>
              <a:t>                     Collaborative filtering</a:t>
            </a:r>
          </a:p>
          <a:p>
            <a:pPr marL="133350" indent="0" algn="l"/>
            <a:r>
              <a:rPr lang="en" sz="2800"/>
              <a:t>                    </a:t>
            </a:r>
            <a:r>
              <a:rPr lang="en" sz="2800" err="1"/>
              <a:t>Knn</a:t>
            </a:r>
            <a:r>
              <a:rPr lang="en" sz="2800"/>
              <a:t> using k means </a:t>
            </a:r>
            <a:endParaRPr lang="en"/>
          </a:p>
          <a:p>
            <a:pPr marL="133350" indent="0" algn="l"/>
            <a:r>
              <a:rPr lang="en" sz="2800"/>
              <a:t>                    PCA   </a:t>
            </a:r>
            <a:r>
              <a:rPr lang="en" sz="2400"/>
              <a:t>                     </a:t>
            </a:r>
            <a:endParaRPr lang="en"/>
          </a:p>
          <a:p>
            <a:pPr marL="0" indent="0" algn="l"/>
            <a:r>
              <a:rPr lang="en" sz="1800"/>
              <a:t>                            </a:t>
            </a:r>
          </a:p>
          <a:p>
            <a:pPr marL="0" indent="0" algn="l"/>
            <a:r>
              <a:rPr lang="en" sz="1800"/>
              <a:t>                             </a:t>
            </a:r>
          </a:p>
          <a:p>
            <a:pPr marL="0" indent="0" algn="l"/>
            <a:endParaRPr lang="en" sz="1800"/>
          </a:p>
          <a:p>
            <a:pPr marL="0" indent="0"/>
            <a:endParaRPr lang="en" sz="180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1434047" y="848998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59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85715" y="585056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Clustering algorithm</a:t>
            </a:r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603005" y="1565723"/>
            <a:ext cx="5575302" cy="1892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2000"/>
              <a:t>                    </a:t>
            </a:r>
            <a:r>
              <a:rPr lang="en" sz="2000">
                <a:solidFill>
                  <a:schemeClr val="accent4"/>
                </a:solidFill>
                <a:latin typeface="Anton"/>
              </a:rPr>
              <a:t> RFM  score</a:t>
            </a:r>
            <a:endParaRPr lang="en-US">
              <a:solidFill>
                <a:schemeClr val="accent4"/>
              </a:solidFill>
            </a:endParaRPr>
          </a:p>
          <a:p>
            <a:pPr marL="0" indent="0" algn="l"/>
            <a:r>
              <a:rPr lang="en" sz="2000"/>
              <a:t>                            </a:t>
            </a:r>
          </a:p>
          <a:p>
            <a:pPr marL="0" indent="0" algn="l"/>
            <a:r>
              <a:rPr lang="en" sz="1800"/>
              <a:t>                            </a:t>
            </a:r>
          </a:p>
          <a:p>
            <a:pPr marL="0" indent="0" algn="l"/>
            <a:r>
              <a:rPr lang="en" sz="1800"/>
              <a:t>                             </a:t>
            </a:r>
          </a:p>
          <a:p>
            <a:pPr marL="0" indent="0" algn="l"/>
            <a:endParaRPr lang="en" sz="1800"/>
          </a:p>
          <a:p>
            <a:pPr marL="0" indent="0"/>
            <a:endParaRPr lang="en" sz="1800"/>
          </a:p>
        </p:txBody>
      </p:sp>
      <p:pic>
        <p:nvPicPr>
          <p:cNvPr id="3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1C62B6-D038-B481-A47A-3D438D231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088" y="1354763"/>
            <a:ext cx="4986067" cy="3124085"/>
          </a:xfrm>
          <a:prstGeom prst="rect">
            <a:avLst/>
          </a:prstGeom>
        </p:spPr>
      </p:pic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840D110-E4DA-C745-6FAC-44114AA65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7" y="2076857"/>
            <a:ext cx="3422529" cy="191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7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3250" y="519055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Clustering algorithm</a:t>
            </a:r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061356" y="1639203"/>
            <a:ext cx="1526723" cy="516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2000" dirty="0">
                <a:solidFill>
                  <a:schemeClr val="accent4"/>
                </a:solidFill>
                <a:latin typeface="Anton"/>
              </a:rPr>
              <a:t>RFM  score</a:t>
            </a:r>
            <a:endParaRPr lang="en-US" dirty="0">
              <a:solidFill>
                <a:schemeClr val="accent4"/>
              </a:solidFill>
            </a:endParaRPr>
          </a:p>
          <a:p>
            <a:pPr marL="0" indent="0" algn="l"/>
            <a:r>
              <a:rPr lang="en" sz="2000" dirty="0"/>
              <a:t>                            </a:t>
            </a:r>
          </a:p>
          <a:p>
            <a:pPr marL="0" indent="0" algn="l"/>
            <a:r>
              <a:rPr lang="en" sz="1800" dirty="0"/>
              <a:t>                            </a:t>
            </a:r>
          </a:p>
          <a:p>
            <a:pPr marL="0" indent="0" algn="l"/>
            <a:r>
              <a:rPr lang="en" sz="1800" dirty="0"/>
              <a:t>                             </a:t>
            </a:r>
          </a:p>
          <a:p>
            <a:pPr marL="0" indent="0" algn="l"/>
            <a:endParaRPr lang="en" sz="1800" dirty="0"/>
          </a:p>
          <a:p>
            <a:pPr marL="0" indent="0"/>
            <a:endParaRPr lang="en" sz="18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A519E06-CB48-7871-6F7B-DC545FA16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064" y="1434637"/>
            <a:ext cx="4870007" cy="33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97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0" y="815042"/>
            <a:ext cx="1686287" cy="28276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 dirty="0"/>
              <a:t>Extrnal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49B49F-92C8-7456-C4EB-87B0DB9B9E2A}"/>
              </a:ext>
            </a:extLst>
          </p:cNvPr>
          <p:cNvGrpSpPr/>
          <p:nvPr/>
        </p:nvGrpSpPr>
        <p:grpSpPr>
          <a:xfrm>
            <a:off x="1686287" y="0"/>
            <a:ext cx="7457713" cy="5052230"/>
            <a:chOff x="1686287" y="0"/>
            <a:chExt cx="7457713" cy="5052230"/>
          </a:xfrm>
        </p:grpSpPr>
        <p:pic>
          <p:nvPicPr>
            <p:cNvPr id="12" name="תמונה 3">
              <a:extLst>
                <a:ext uri="{FF2B5EF4-FFF2-40B4-BE49-F238E27FC236}">
                  <a16:creationId xmlns:a16="http://schemas.microsoft.com/office/drawing/2014/main" id="{60246B2D-D94F-7830-ACD2-F96D66F1C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564"/>
            <a:stretch/>
          </p:blipFill>
          <p:spPr>
            <a:xfrm>
              <a:off x="1686287" y="0"/>
              <a:ext cx="7457713" cy="2411506"/>
            </a:xfrm>
            <a:prstGeom prst="rect">
              <a:avLst/>
            </a:prstGeom>
          </p:spPr>
        </p:pic>
        <p:pic>
          <p:nvPicPr>
            <p:cNvPr id="13" name="תמונה 5">
              <a:extLst>
                <a:ext uri="{FF2B5EF4-FFF2-40B4-BE49-F238E27FC236}">
                  <a16:creationId xmlns:a16="http://schemas.microsoft.com/office/drawing/2014/main" id="{F3D61583-CB02-DE56-EE6B-946463CA0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6287" y="2411506"/>
              <a:ext cx="7421854" cy="2640724"/>
            </a:xfrm>
            <a:prstGeom prst="rect">
              <a:avLst/>
            </a:prstGeom>
          </p:spPr>
        </p:pic>
        <p:sp>
          <p:nvSpPr>
            <p:cNvPr id="14" name="מלבן: פינות מעוגלות 6">
              <a:extLst>
                <a:ext uri="{FF2B5EF4-FFF2-40B4-BE49-F238E27FC236}">
                  <a16:creationId xmlns:a16="http://schemas.microsoft.com/office/drawing/2014/main" id="{D0E51D0E-4168-BDD6-7E57-02EB2A8BAC7F}"/>
                </a:ext>
              </a:extLst>
            </p:cNvPr>
            <p:cNvSpPr/>
            <p:nvPr/>
          </p:nvSpPr>
          <p:spPr>
            <a:xfrm>
              <a:off x="7082117" y="91268"/>
              <a:ext cx="1037313" cy="4960961"/>
            </a:xfrm>
            <a:prstGeom prst="roundRect">
              <a:avLst/>
            </a:prstGeom>
            <a:solidFill>
              <a:srgbClr val="FFC000">
                <a:alpha val="21000"/>
              </a:srgbClr>
            </a:solidFill>
            <a:ln w="666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5" name="מלבן: פינות מעוגלות 9">
              <a:extLst>
                <a:ext uri="{FF2B5EF4-FFF2-40B4-BE49-F238E27FC236}">
                  <a16:creationId xmlns:a16="http://schemas.microsoft.com/office/drawing/2014/main" id="{F4F01F1A-DBA9-0954-2A07-E892159B6981}"/>
                </a:ext>
              </a:extLst>
            </p:cNvPr>
            <p:cNvSpPr/>
            <p:nvPr/>
          </p:nvSpPr>
          <p:spPr>
            <a:xfrm>
              <a:off x="4690614" y="91267"/>
              <a:ext cx="903384" cy="4960961"/>
            </a:xfrm>
            <a:prstGeom prst="roundRect">
              <a:avLst/>
            </a:prstGeom>
            <a:solidFill>
              <a:srgbClr val="99FF66">
                <a:alpha val="21000"/>
              </a:srgbClr>
            </a:solidFill>
            <a:ln w="666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53606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3250" y="581324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Clustering algorithm</a:t>
            </a:r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310244" y="2488289"/>
            <a:ext cx="2090058" cy="516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3200" dirty="0">
                <a:solidFill>
                  <a:schemeClr val="accent4"/>
                </a:solidFill>
                <a:latin typeface="Anton"/>
              </a:rPr>
              <a:t>Features</a:t>
            </a:r>
            <a:endParaRPr lang="en-US" dirty="0">
              <a:solidFill>
                <a:schemeClr val="accent4"/>
              </a:solidFill>
            </a:endParaRPr>
          </a:p>
          <a:p>
            <a:pPr marL="0" indent="0" algn="l"/>
            <a:r>
              <a:rPr lang="en" sz="2000" dirty="0"/>
              <a:t>                  </a:t>
            </a:r>
            <a:endParaRPr lang="e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1A374-E67D-6733-DBFC-29714632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81" y="1700379"/>
            <a:ext cx="6134328" cy="28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9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3250" y="58231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Clustering algorithm</a:t>
            </a:r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690008" y="1541079"/>
            <a:ext cx="4461342" cy="467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2000" dirty="0"/>
              <a:t>                   </a:t>
            </a:r>
            <a:r>
              <a:rPr lang="en" sz="2000" dirty="0">
                <a:solidFill>
                  <a:schemeClr val="accent4"/>
                </a:solidFill>
                <a:latin typeface="Anton"/>
              </a:rPr>
              <a:t>SIMILAR CUSTOMERS CLUSTERS</a:t>
            </a:r>
          </a:p>
          <a:p>
            <a:pPr marL="0" indent="0" algn="l"/>
            <a:r>
              <a:rPr lang="en" sz="2000" dirty="0"/>
              <a:t>                            </a:t>
            </a:r>
          </a:p>
          <a:p>
            <a:pPr marL="0" indent="0" algn="l"/>
            <a:r>
              <a:rPr lang="en" sz="1800" dirty="0"/>
              <a:t>                            </a:t>
            </a:r>
          </a:p>
          <a:p>
            <a:pPr marL="0" indent="0" algn="l"/>
            <a:r>
              <a:rPr lang="en" sz="1800" dirty="0"/>
              <a:t>                             </a:t>
            </a:r>
          </a:p>
          <a:p>
            <a:pPr marL="0" indent="0" algn="l"/>
            <a:endParaRPr lang="en" sz="1800" dirty="0"/>
          </a:p>
          <a:p>
            <a:pPr marL="0" indent="0"/>
            <a:endParaRPr lang="en" sz="1800" dirty="0"/>
          </a:p>
        </p:txBody>
      </p:sp>
      <p:pic>
        <p:nvPicPr>
          <p:cNvPr id="2" name="Picture 3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5088E5E3-5416-9A91-A7E9-974388014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0"/>
          <a:stretch/>
        </p:blipFill>
        <p:spPr>
          <a:xfrm>
            <a:off x="608599" y="2204357"/>
            <a:ext cx="3875416" cy="2607866"/>
          </a:xfrm>
          <a:prstGeom prst="rect">
            <a:avLst/>
          </a:prstGeom>
        </p:spPr>
      </p:pic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8F7B31FF-1A9D-D770-17C4-CEFA8FDD5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52" b="97727" l="1622" r="96757">
                        <a14:foregroundMark x1="16069" y1="41160" x2="16100" y2="40310"/>
                        <a14:foregroundMark x1="15076" y1="68455" x2="15208" y2="64823"/>
                        <a14:foregroundMark x1="20000" y1="14015" x2="19459" y2="22348"/>
                        <a14:foregroundMark x1="54899" y1="19470" x2="58410" y2="19966"/>
                        <a14:foregroundMark x1="51479" y1="18986" x2="54721" y2="19444"/>
                        <a14:foregroundMark x1="43739" y1="17892" x2="48431" y2="18555"/>
                        <a14:foregroundMark x1="33097" y1="16388" x2="39568" y2="17303"/>
                        <a14:foregroundMark x1="27027" y1="15530" x2="27327" y2="15572"/>
                        <a14:foregroundMark x1="20940" y1="28758" x2="15218" y2="36913"/>
                        <a14:foregroundMark x1="24465" y1="79782" x2="31892" y2="80682"/>
                        <a14:foregroundMark x1="19064" y1="79128" x2="23238" y2="79634"/>
                        <a14:foregroundMark x1="15993" y1="78756" x2="17396" y2="78926"/>
                        <a14:foregroundMark x1="31892" y1="80682" x2="34054" y2="79167"/>
                        <a14:foregroundMark x1="88649" y1="40530" x2="86757" y2="44318"/>
                        <a14:foregroundMark x1="84595" y1="48485" x2="84595" y2="48485"/>
                        <a14:foregroundMark x1="92222" y1="55924" x2="91402" y2="61286"/>
                        <a14:foregroundMark x1="93243" y1="49242" x2="92647" y2="53143"/>
                        <a14:foregroundMark x1="84865" y1="86742" x2="84865" y2="86742"/>
                        <a14:foregroundMark x1="66216" y1="68939" x2="66216" y2="68939"/>
                        <a14:foregroundMark x1="67297" y1="66667" x2="70270" y2="68182"/>
                        <a14:foregroundMark x1="80000" y1="74242" x2="82162" y2="69318"/>
                        <a14:foregroundMark x1="90270" y1="32197" x2="94595" y2="32197"/>
                        <a14:foregroundMark x1="86695" y1="19780" x2="84343" y2="18392"/>
                        <a14:foregroundMark x1="90311" y1="21914" x2="89019" y2="21151"/>
                        <a14:foregroundMark x1="92973" y1="23485" x2="91264" y2="22476"/>
                        <a14:foregroundMark x1="5946" y1="93939" x2="6486" y2="8333"/>
                        <a14:foregroundMark x1="15405" y1="94318" x2="22973" y2="95833"/>
                        <a14:foregroundMark x1="12973" y1="93561" x2="35676" y2="94697"/>
                        <a14:foregroundMark x1="14865" y1="94318" x2="44865" y2="95076"/>
                        <a14:foregroundMark x1="44865" y1="95076" x2="88649" y2="93182"/>
                        <a14:foregroundMark x1="88649" y1="93182" x2="94595" y2="93561"/>
                        <a14:foregroundMark x1="11892" y1="94318" x2="5135" y2="90152"/>
                        <a14:foregroundMark x1="1622" y1="61364" x2="4595" y2="89394"/>
                        <a14:foregroundMark x1="4324" y1="10227" x2="3514" y2="78030"/>
                        <a14:foregroundMark x1="45405" y1="3030" x2="62703" y2="6061"/>
                        <a14:foregroundMark x1="41892" y1="6061" x2="66757" y2="4167"/>
                        <a14:foregroundMark x1="61081" y1="2652" x2="53514" y2="2652"/>
                        <a14:foregroundMark x1="47027" y1="2652" x2="40811" y2="3409"/>
                        <a14:foregroundMark x1="38378" y1="6818" x2="39189" y2="7955"/>
                        <a14:foregroundMark x1="38649" y1="8333" x2="6486" y2="7955"/>
                        <a14:foregroundMark x1="65946" y1="7955" x2="69189" y2="7955"/>
                        <a14:foregroundMark x1="70811" y1="7955" x2="74865" y2="8333"/>
                        <a14:foregroundMark x1="69730" y1="8333" x2="71351" y2="8333"/>
                        <a14:foregroundMark x1="76216" y1="8333" x2="79730" y2="7955"/>
                        <a14:foregroundMark x1="81622" y1="8712" x2="85676" y2="8333"/>
                        <a14:foregroundMark x1="80000" y1="8333" x2="82432" y2="8333"/>
                        <a14:foregroundMark x1="86757" y1="8333" x2="92162" y2="8333"/>
                        <a14:foregroundMark x1="92162" y1="8333" x2="96757" y2="8333"/>
                        <a14:foregroundMark x1="14865" y1="96970" x2="22973" y2="97727"/>
                        <a14:foregroundMark x1="42973" y1="94697" x2="75946" y2="94318"/>
                        <a14:foregroundMark x1="75946" y1="94318" x2="90811" y2="95455"/>
                        <a14:foregroundMark x1="86486" y1="95833" x2="44595" y2="97727"/>
                        <a14:foregroundMark x1="48108" y1="95833" x2="71351" y2="94318"/>
                        <a14:foregroundMark x1="71351" y1="94318" x2="91622" y2="94697"/>
                        <a14:foregroundMark x1="54324" y1="96970" x2="10270" y2="95076"/>
                        <a14:backgroundMark x1="12432" y1="42803" x2="12432" y2="22727"/>
                        <a14:backgroundMark x1="10761" y1="48670" x2="10811" y2="48106"/>
                        <a14:backgroundMark x1="10631" y1="59503" x2="11622" y2="42045"/>
                        <a14:backgroundMark x1="10607" y1="61546" x2="11622" y2="66288"/>
                        <a14:backgroundMark x1="10723" y1="51823" x2="11081" y2="59848"/>
                        <a14:backgroundMark x1="11081" y1="40152" x2="12432" y2="43182"/>
                        <a14:backgroundMark x1="17838" y1="78409" x2="19730" y2="75758"/>
                        <a14:backgroundMark x1="18378" y1="81439" x2="18378" y2="78409"/>
                        <a14:backgroundMark x1="17027" y1="79924" x2="19189" y2="78788"/>
                        <a14:backgroundMark x1="24865" y1="81061" x2="22973" y2="78788"/>
                        <a14:backgroundMark x1="24595" y1="20833" x2="30000" y2="22348"/>
                        <a14:backgroundMark x1="37027" y1="23106" x2="41622" y2="22727"/>
                        <a14:backgroundMark x1="45676" y1="24621" x2="48919" y2="24621"/>
                        <a14:backgroundMark x1="56216" y1="24242" x2="59189" y2="25000"/>
                        <a14:backgroundMark x1="54865" y1="20076" x2="54865" y2="19318"/>
                        <a14:backgroundMark x1="70541" y1="23864" x2="71622" y2="27273"/>
                        <a14:backgroundMark x1="77297" y1="25000" x2="81622" y2="24621"/>
                        <a14:backgroundMark x1="86216" y1="20833" x2="88108" y2="20833"/>
                        <a14:backgroundMark x1="90270" y1="21970" x2="91081" y2="22727"/>
                        <a14:backgroundMark x1="89189" y1="21591" x2="87297" y2="20833"/>
                        <a14:backgroundMark x1="70541" y1="33712" x2="70541" y2="33712"/>
                        <a14:backgroundMark x1="70541" y1="35606" x2="72162" y2="35606"/>
                        <a14:backgroundMark x1="57568" y1="35227" x2="56216" y2="35227"/>
                        <a14:backgroundMark x1="52973" y1="33333" x2="52973" y2="33333"/>
                        <a14:backgroundMark x1="43784" y1="34470" x2="41351" y2="34470"/>
                        <a14:backgroundMark x1="33784" y1="33333" x2="31622" y2="32955"/>
                        <a14:backgroundMark x1="32432" y1="41667" x2="32432" y2="39773"/>
                        <a14:backgroundMark x1="38919" y1="42045" x2="46757" y2="42803"/>
                        <a14:backgroundMark x1="62973" y1="36364" x2="63514" y2="36742"/>
                        <a14:backgroundMark x1="91892" y1="62879" x2="88108" y2="57955"/>
                        <a14:backgroundMark x1="93514" y1="55682" x2="91622" y2="54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4101" y="2008417"/>
            <a:ext cx="3929577" cy="28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33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3250" y="582310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Clustering algorithm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819BE2F-8BB3-8ABB-69EE-8279AEF13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986" y="1499717"/>
            <a:ext cx="4698413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0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0EF640-61E7-B0A0-96EF-755CA4B09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04" y="287907"/>
            <a:ext cx="6646652" cy="44275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00721" y="556997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Collaborative filtering</a:t>
            </a:r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570656" y="1447111"/>
            <a:ext cx="7947565" cy="2204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2000"/>
              <a:t>               </a:t>
            </a:r>
            <a:r>
              <a:rPr lang="en" sz="1800"/>
              <a:t>     </a:t>
            </a:r>
            <a:r>
              <a:rPr lang="en" sz="1800">
                <a:solidFill>
                  <a:srgbClr val="537686"/>
                </a:solidFill>
              </a:rPr>
              <a:t>                </a:t>
            </a:r>
            <a:r>
              <a:rPr lang="en" sz="1800">
                <a:solidFill>
                  <a:schemeClr val="accent4"/>
                </a:solidFill>
                <a:latin typeface="Anton"/>
              </a:rPr>
              <a:t>Using Simple matching coefficient</a:t>
            </a:r>
          </a:p>
          <a:p>
            <a:pPr marL="0" indent="0"/>
            <a:endParaRPr lang="en" sz="2000">
              <a:solidFill>
                <a:schemeClr val="accent4"/>
              </a:solidFill>
            </a:endParaRPr>
          </a:p>
          <a:p>
            <a:pPr marL="0" indent="0"/>
            <a:r>
              <a:rPr lang="en" sz="2000"/>
              <a:t>           *unlike the </a:t>
            </a:r>
            <a:r>
              <a:rPr lang="en" sz="1800"/>
              <a:t>Jaccard index, the SMC  was more suitable since </a:t>
            </a:r>
          </a:p>
          <a:p>
            <a:pPr marL="0" indent="0"/>
            <a:r>
              <a:rPr lang="en" sz="1800"/>
              <a:t>      it addressed mutual presences and absence in both sets</a:t>
            </a:r>
            <a:endParaRPr lang="en"/>
          </a:p>
          <a:p>
            <a:pPr marL="0" indent="0" algn="l"/>
            <a:endParaRPr lang="en" sz="2000"/>
          </a:p>
          <a:p>
            <a:pPr marL="0" indent="0" algn="l"/>
            <a:r>
              <a:rPr lang="en" sz="1800"/>
              <a:t>                            </a:t>
            </a:r>
          </a:p>
          <a:p>
            <a:pPr marL="0" indent="0" algn="l"/>
            <a:r>
              <a:rPr lang="en" sz="1800"/>
              <a:t>                             </a:t>
            </a:r>
          </a:p>
          <a:p>
            <a:pPr marL="0" indent="0" algn="l"/>
            <a:endParaRPr lang="en" sz="1800"/>
          </a:p>
          <a:p>
            <a:pPr marL="0" indent="0"/>
            <a:endParaRPr lang="en" sz="18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044FE08-F1F4-3745-191B-A06E6B4B1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225" y="3376040"/>
            <a:ext cx="3605841" cy="116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9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713250" y="612095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Collaborative filtering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EBB6DCF-3541-6F3A-A0CA-9B2461C49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35" y="1337195"/>
            <a:ext cx="6600130" cy="372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4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EADE03-6718-CE17-F23E-328BC1E19CEA}"/>
              </a:ext>
            </a:extLst>
          </p:cNvPr>
          <p:cNvSpPr txBox="1"/>
          <p:nvPr/>
        </p:nvSpPr>
        <p:spPr>
          <a:xfrm>
            <a:off x="2401683" y="4434497"/>
            <a:ext cx="43093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https://www.youtube.com/watch?v=52ad9VM5eOQ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48EA3E-CA15-2A54-E45D-07C7AA141B18}"/>
              </a:ext>
            </a:extLst>
          </p:cNvPr>
          <p:cNvGrpSpPr/>
          <p:nvPr/>
        </p:nvGrpSpPr>
        <p:grpSpPr>
          <a:xfrm>
            <a:off x="1151165" y="548096"/>
            <a:ext cx="7062106" cy="3378924"/>
            <a:chOff x="1151165" y="548096"/>
            <a:chExt cx="7062106" cy="3378924"/>
          </a:xfrm>
        </p:grpSpPr>
        <p:pic>
          <p:nvPicPr>
            <p:cNvPr id="1407" name="Google Shape;140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1165" y="548096"/>
              <a:ext cx="7062106" cy="3378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hlinkClick r:id="rId3"/>
              <a:extLst>
                <a:ext uri="{FF2B5EF4-FFF2-40B4-BE49-F238E27FC236}">
                  <a16:creationId xmlns:a16="http://schemas.microsoft.com/office/drawing/2014/main" id="{C4DBC521-56E8-2561-7185-7F03A3689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0300" y="673039"/>
              <a:ext cx="4623710" cy="2600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02044" y="581187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 User Collaborative Filtering</a:t>
            </a:r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290297" y="1867648"/>
            <a:ext cx="5575302" cy="1892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endParaRPr lang="en" sz="2000">
              <a:solidFill>
                <a:schemeClr val="accent4"/>
              </a:solidFill>
              <a:latin typeface="Anton"/>
            </a:endParaRPr>
          </a:p>
          <a:p>
            <a:pPr marL="0" indent="0" algn="l"/>
            <a:r>
              <a:rPr lang="en" sz="2000"/>
              <a:t>                            </a:t>
            </a:r>
          </a:p>
          <a:p>
            <a:pPr marL="0" indent="0" algn="l"/>
            <a:r>
              <a:rPr lang="en" sz="1800"/>
              <a:t>                            </a:t>
            </a:r>
          </a:p>
          <a:p>
            <a:pPr marL="0" indent="0" algn="l"/>
            <a:r>
              <a:rPr lang="en" sz="1800"/>
              <a:t>                             </a:t>
            </a:r>
          </a:p>
          <a:p>
            <a:pPr marL="0" indent="0" algn="l"/>
            <a:endParaRPr lang="en" sz="1800"/>
          </a:p>
          <a:p>
            <a:pPr marL="0" indent="0"/>
            <a:endParaRPr lang="en" sz="180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4BAC1B5-465B-2FD7-830D-48EE03FFB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544" y="1470026"/>
            <a:ext cx="2534557" cy="3337377"/>
          </a:xfrm>
          <a:prstGeom prst="rect">
            <a:avLst/>
          </a:prstGeom>
        </p:spPr>
      </p:pic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19BF75-B679-FA5F-8792-6CB8B4F0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471" y="1468963"/>
            <a:ext cx="2616200" cy="3339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391F8A-4603-B5B3-E76E-5C8D84D485BD}"/>
              </a:ext>
            </a:extLst>
          </p:cNvPr>
          <p:cNvSpPr txBox="1"/>
          <p:nvPr/>
        </p:nvSpPr>
        <p:spPr>
          <a:xfrm>
            <a:off x="152401" y="1472292"/>
            <a:ext cx="2570841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Simple matching coefficient between similar customers</a:t>
            </a:r>
          </a:p>
          <a:p>
            <a:pPr algn="l"/>
            <a:endParaRPr lang="en-US"/>
          </a:p>
        </p:txBody>
      </p: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66B3D04-1F6A-3506-D116-E8C1601B6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14" y="2533423"/>
            <a:ext cx="1246415" cy="811440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C9E9BA-465B-9D00-E0E1-DA316EAF7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295" y="2531156"/>
            <a:ext cx="1517196" cy="815974"/>
          </a:xfrm>
          <a:prstGeom prst="rect">
            <a:avLst/>
          </a:prstGeom>
        </p:spPr>
      </p:pic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D491D06-6A2F-D8B4-51C8-3BF5B40C9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79" y="3607933"/>
            <a:ext cx="16383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76536" y="622923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Model analysis</a:t>
            </a:r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3171824" y="1378707"/>
            <a:ext cx="2800351" cy="725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2400" dirty="0"/>
              <a:t>Clustering model</a:t>
            </a:r>
            <a:endParaRPr lang="en-US" sz="2400" dirty="0"/>
          </a:p>
          <a:p>
            <a:pPr marL="0" indent="0" algn="l"/>
            <a:endParaRPr lang="en" sz="1800" dirty="0"/>
          </a:p>
          <a:p>
            <a:pPr marL="0" indent="0"/>
            <a:endParaRPr lang="en" sz="1800"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1101314" y="592239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5E413-4B0D-38B6-ED92-542D8F17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86" y="1927789"/>
            <a:ext cx="4702628" cy="311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8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/>
          <p:cNvSpPr/>
          <p:nvPr/>
        </p:nvSpPr>
        <p:spPr>
          <a:xfrm>
            <a:off x="1672180" y="1882408"/>
            <a:ext cx="1394700" cy="134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079F3-6A97-958C-2139-938D2025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29" y="206170"/>
            <a:ext cx="3516000" cy="572700"/>
          </a:xfrm>
        </p:spPr>
        <p:txBody>
          <a:bodyPr/>
          <a:lstStyle/>
          <a:p>
            <a:r>
              <a:rPr lang="en-US" dirty="0"/>
              <a:t>The Theory </a:t>
            </a:r>
            <a:endParaRPr lang="en-IL" dirty="0"/>
          </a:p>
        </p:txBody>
      </p:sp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82B99D65-642B-4491-A2FD-2B0D9F01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29" y="928017"/>
            <a:ext cx="7207342" cy="400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8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/>
          <p:cNvSpPr/>
          <p:nvPr/>
        </p:nvSpPr>
        <p:spPr>
          <a:xfrm>
            <a:off x="1672180" y="1882408"/>
            <a:ext cx="1394700" cy="134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079F3-6A97-958C-2139-938D2025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44" y="240085"/>
            <a:ext cx="3516000" cy="572700"/>
          </a:xfrm>
        </p:spPr>
        <p:txBody>
          <a:bodyPr/>
          <a:lstStyle/>
          <a:p>
            <a:r>
              <a:rPr lang="en-US" dirty="0"/>
              <a:t>The Rael life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19F5F-E4C7-A747-C3E6-94AA42DC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4" y="906235"/>
            <a:ext cx="8229311" cy="37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44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/>
          <p:cNvSpPr/>
          <p:nvPr/>
        </p:nvSpPr>
        <p:spPr>
          <a:xfrm>
            <a:off x="1672180" y="1882408"/>
            <a:ext cx="1394700" cy="134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079F3-6A97-958C-2139-938D2025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88" y="149389"/>
            <a:ext cx="3516000" cy="572700"/>
          </a:xfrm>
        </p:spPr>
        <p:txBody>
          <a:bodyPr/>
          <a:lstStyle/>
          <a:p>
            <a:r>
              <a:rPr lang="en-US" dirty="0"/>
              <a:t>The Rael life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E89CF-77EF-12EA-F38C-9797D2652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88" y="722089"/>
            <a:ext cx="8146424" cy="36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>
            <a:spLocks noGrp="1"/>
          </p:cNvSpPr>
          <p:nvPr>
            <p:ph type="title"/>
          </p:nvPr>
        </p:nvSpPr>
        <p:spPr>
          <a:xfrm>
            <a:off x="4470400" y="1480148"/>
            <a:ext cx="4083050" cy="920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</a:t>
            </a:r>
            <a:r>
              <a:rPr lang="en-US" sz="4000"/>
              <a:t>et Try Together</a:t>
            </a:r>
            <a:endParaRPr sz="4000"/>
          </a:p>
        </p:txBody>
      </p:sp>
      <p:sp>
        <p:nvSpPr>
          <p:cNvPr id="649" name="Google Shape;649;p48"/>
          <p:cNvSpPr/>
          <p:nvPr/>
        </p:nvSpPr>
        <p:spPr>
          <a:xfrm>
            <a:off x="1672180" y="1882408"/>
            <a:ext cx="1394700" cy="13425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sitting in a chair&#10;&#10;Description automatically generated">
            <a:extLst>
              <a:ext uri="{FF2B5EF4-FFF2-40B4-BE49-F238E27FC236}">
                <a16:creationId xmlns:a16="http://schemas.microsoft.com/office/drawing/2014/main" id="{DC5B6201-9EB2-A5B8-3518-81CB3492D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93" b="98438" l="9961" r="89844">
                        <a14:foregroundMark x1="25879" y1="98438" x2="33789" y2="85938"/>
                        <a14:foregroundMark x1="46582" y1="15625" x2="49512" y2="10243"/>
                        <a14:foregroundMark x1="42871" y1="18056" x2="45215" y2="10764"/>
                        <a14:foregroundMark x1="48242" y1="4167" x2="52246" y2="3993"/>
                        <a14:foregroundMark x1="26367" y1="98090" x2="27344" y2="97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72627"/>
            <a:ext cx="5204131" cy="29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28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78"/>
          <p:cNvSpPr txBox="1">
            <a:spLocks noGrp="1"/>
          </p:cNvSpPr>
          <p:nvPr>
            <p:ph type="title"/>
          </p:nvPr>
        </p:nvSpPr>
        <p:spPr>
          <a:xfrm>
            <a:off x="783153" y="1834523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600" dirty="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 txBox="1">
            <a:spLocks noGrp="1"/>
          </p:cNvSpPr>
          <p:nvPr>
            <p:ph type="title"/>
          </p:nvPr>
        </p:nvSpPr>
        <p:spPr>
          <a:xfrm>
            <a:off x="709674" y="538200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CREATIVE PROCESS</a:t>
            </a:r>
            <a:endParaRPr/>
          </a:p>
        </p:txBody>
      </p:sp>
      <p:sp>
        <p:nvSpPr>
          <p:cNvPr id="549" name="Google Shape;549;p47"/>
          <p:cNvSpPr txBox="1">
            <a:spLocks noGrp="1"/>
          </p:cNvSpPr>
          <p:nvPr>
            <p:ph type="subTitle" idx="2"/>
          </p:nvPr>
        </p:nvSpPr>
        <p:spPr>
          <a:xfrm>
            <a:off x="457414" y="329452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Discovery</a:t>
            </a:r>
          </a:p>
        </p:txBody>
      </p:sp>
      <p:sp>
        <p:nvSpPr>
          <p:cNvPr id="550" name="Google Shape;550;p47"/>
          <p:cNvSpPr txBox="1">
            <a:spLocks noGrp="1"/>
          </p:cNvSpPr>
          <p:nvPr>
            <p:ph type="title" idx="3"/>
          </p:nvPr>
        </p:nvSpPr>
        <p:spPr>
          <a:xfrm>
            <a:off x="921214" y="3017938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2" name="Google Shape;552;p47"/>
          <p:cNvSpPr txBox="1">
            <a:spLocks noGrp="1"/>
          </p:cNvSpPr>
          <p:nvPr>
            <p:ph type="subTitle" idx="5"/>
          </p:nvPr>
        </p:nvSpPr>
        <p:spPr>
          <a:xfrm>
            <a:off x="2246712" y="3294520"/>
            <a:ext cx="14763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Data Preparation</a:t>
            </a:r>
          </a:p>
        </p:txBody>
      </p:sp>
      <p:sp>
        <p:nvSpPr>
          <p:cNvPr id="553" name="Google Shape;553;p47"/>
          <p:cNvSpPr txBox="1">
            <a:spLocks noGrp="1"/>
          </p:cNvSpPr>
          <p:nvPr>
            <p:ph type="title" idx="6"/>
          </p:nvPr>
        </p:nvSpPr>
        <p:spPr>
          <a:xfrm>
            <a:off x="2710512" y="3017938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5" name="Google Shape;555;p47"/>
          <p:cNvSpPr txBox="1">
            <a:spLocks noGrp="1"/>
          </p:cNvSpPr>
          <p:nvPr>
            <p:ph type="subTitle" idx="8"/>
          </p:nvPr>
        </p:nvSpPr>
        <p:spPr>
          <a:xfrm>
            <a:off x="3990736" y="3362325"/>
            <a:ext cx="1466614" cy="817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Building The Model</a:t>
            </a:r>
          </a:p>
        </p:txBody>
      </p:sp>
      <p:sp>
        <p:nvSpPr>
          <p:cNvPr id="556" name="Google Shape;556;p47"/>
          <p:cNvSpPr txBox="1">
            <a:spLocks noGrp="1"/>
          </p:cNvSpPr>
          <p:nvPr>
            <p:ph type="title" idx="9"/>
          </p:nvPr>
        </p:nvSpPr>
        <p:spPr>
          <a:xfrm>
            <a:off x="4367358" y="3017938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8" name="Google Shape;558;p47"/>
          <p:cNvSpPr txBox="1">
            <a:spLocks noGrp="1"/>
          </p:cNvSpPr>
          <p:nvPr>
            <p:ph type="subTitle" idx="14"/>
          </p:nvPr>
        </p:nvSpPr>
        <p:spPr>
          <a:xfrm>
            <a:off x="5743994" y="3362325"/>
            <a:ext cx="1476300" cy="710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Model analysis</a:t>
            </a:r>
            <a:endParaRPr/>
          </a:p>
        </p:txBody>
      </p:sp>
      <p:sp>
        <p:nvSpPr>
          <p:cNvPr id="559" name="Google Shape;559;p47"/>
          <p:cNvSpPr txBox="1">
            <a:spLocks noGrp="1"/>
          </p:cNvSpPr>
          <p:nvPr>
            <p:ph type="title" idx="15"/>
          </p:nvPr>
        </p:nvSpPr>
        <p:spPr>
          <a:xfrm>
            <a:off x="6149675" y="3017938"/>
            <a:ext cx="548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60" name="Google Shape;560;p47"/>
          <p:cNvGrpSpPr/>
          <p:nvPr/>
        </p:nvGrpSpPr>
        <p:grpSpPr>
          <a:xfrm>
            <a:off x="3736170" y="2088775"/>
            <a:ext cx="255493" cy="255493"/>
            <a:chOff x="5936975" y="468500"/>
            <a:chExt cx="677700" cy="677700"/>
          </a:xfrm>
        </p:grpSpPr>
        <p:sp>
          <p:nvSpPr>
            <p:cNvPr id="561" name="Google Shape;561;p47"/>
            <p:cNvSpPr/>
            <p:nvPr/>
          </p:nvSpPr>
          <p:spPr>
            <a:xfrm>
              <a:off x="6193475" y="468500"/>
              <a:ext cx="164700" cy="6777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 rot="-5400000">
              <a:off x="6193475" y="468500"/>
              <a:ext cx="164700" cy="6777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47"/>
          <p:cNvGrpSpPr/>
          <p:nvPr/>
        </p:nvGrpSpPr>
        <p:grpSpPr>
          <a:xfrm>
            <a:off x="7118966" y="2210682"/>
            <a:ext cx="279108" cy="186049"/>
            <a:chOff x="8920335" y="1569435"/>
            <a:chExt cx="360000" cy="240000"/>
          </a:xfrm>
        </p:grpSpPr>
        <p:sp>
          <p:nvSpPr>
            <p:cNvPr id="564" name="Google Shape;564;p47"/>
            <p:cNvSpPr/>
            <p:nvPr/>
          </p:nvSpPr>
          <p:spPr>
            <a:xfrm rot="-5400000">
              <a:off x="9056535" y="1433235"/>
              <a:ext cx="87600" cy="3600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 rot="-5400000">
              <a:off x="9056535" y="1585635"/>
              <a:ext cx="87600" cy="3600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47"/>
          <p:cNvGrpSpPr/>
          <p:nvPr/>
        </p:nvGrpSpPr>
        <p:grpSpPr>
          <a:xfrm>
            <a:off x="2025867" y="2088775"/>
            <a:ext cx="255493" cy="255493"/>
            <a:chOff x="5936975" y="468500"/>
            <a:chExt cx="677700" cy="677700"/>
          </a:xfrm>
        </p:grpSpPr>
        <p:sp>
          <p:nvSpPr>
            <p:cNvPr id="567" name="Google Shape;567;p47"/>
            <p:cNvSpPr/>
            <p:nvPr/>
          </p:nvSpPr>
          <p:spPr>
            <a:xfrm>
              <a:off x="6193475" y="468500"/>
              <a:ext cx="164700" cy="6777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 rot="-5400000">
              <a:off x="6193475" y="468500"/>
              <a:ext cx="164700" cy="677700"/>
            </a:xfrm>
            <a:prstGeom prst="rect">
              <a:avLst/>
            </a:prstGeom>
            <a:solidFill>
              <a:srgbClr val="7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47"/>
          <p:cNvGrpSpPr/>
          <p:nvPr/>
        </p:nvGrpSpPr>
        <p:grpSpPr>
          <a:xfrm>
            <a:off x="452695" y="1493025"/>
            <a:ext cx="1369500" cy="1369500"/>
            <a:chOff x="946195" y="1569225"/>
            <a:chExt cx="1369500" cy="1369500"/>
          </a:xfrm>
        </p:grpSpPr>
        <p:sp>
          <p:nvSpPr>
            <p:cNvPr id="570" name="Google Shape;570;p47"/>
            <p:cNvSpPr/>
            <p:nvPr/>
          </p:nvSpPr>
          <p:spPr>
            <a:xfrm>
              <a:off x="946195" y="1569225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1" name="Google Shape;571;p47"/>
            <p:cNvGrpSpPr/>
            <p:nvPr/>
          </p:nvGrpSpPr>
          <p:grpSpPr>
            <a:xfrm>
              <a:off x="963471" y="2108149"/>
              <a:ext cx="1334952" cy="291653"/>
              <a:chOff x="51925" y="2289463"/>
              <a:chExt cx="891750" cy="194825"/>
            </a:xfrm>
          </p:grpSpPr>
          <p:sp>
            <p:nvSpPr>
              <p:cNvPr id="572" name="Google Shape;572;p47"/>
              <p:cNvSpPr/>
              <p:nvPr/>
            </p:nvSpPr>
            <p:spPr>
              <a:xfrm>
                <a:off x="797575" y="2303663"/>
                <a:ext cx="146100" cy="177625"/>
              </a:xfrm>
              <a:custGeom>
                <a:avLst/>
                <a:gdLst/>
                <a:ahLst/>
                <a:cxnLst/>
                <a:rect l="l" t="t" r="r" b="b"/>
                <a:pathLst>
                  <a:path w="5844" h="7105" extrusionOk="0">
                    <a:moveTo>
                      <a:pt x="0" y="1"/>
                    </a:moveTo>
                    <a:cubicBezTo>
                      <a:pt x="692" y="692"/>
                      <a:pt x="1299" y="1462"/>
                      <a:pt x="1867" y="2192"/>
                    </a:cubicBezTo>
                    <a:lnTo>
                      <a:pt x="162" y="5601"/>
                    </a:lnTo>
                    <a:cubicBezTo>
                      <a:pt x="1299" y="6169"/>
                      <a:pt x="1747" y="6374"/>
                      <a:pt x="2760" y="7104"/>
                    </a:cubicBezTo>
                    <a:cubicBezTo>
                      <a:pt x="3003" y="6293"/>
                      <a:pt x="3208" y="5400"/>
                      <a:pt x="3370" y="4507"/>
                    </a:cubicBezTo>
                    <a:cubicBezTo>
                      <a:pt x="4139" y="4020"/>
                      <a:pt x="4993" y="3572"/>
                      <a:pt x="5844" y="3127"/>
                    </a:cubicBezTo>
                    <a:cubicBezTo>
                      <a:pt x="3857" y="1585"/>
                      <a:pt x="2273" y="894"/>
                      <a:pt x="0" y="1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7"/>
              <p:cNvSpPr/>
              <p:nvPr/>
            </p:nvSpPr>
            <p:spPr>
              <a:xfrm>
                <a:off x="51925" y="2305713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490" y="893"/>
                      <a:pt x="1987" y="1584"/>
                      <a:pt x="0" y="3126"/>
                    </a:cubicBezTo>
                    <a:cubicBezTo>
                      <a:pt x="851" y="3571"/>
                      <a:pt x="1662" y="4019"/>
                      <a:pt x="2474" y="4545"/>
                    </a:cubicBezTo>
                    <a:cubicBezTo>
                      <a:pt x="2636" y="5399"/>
                      <a:pt x="2841" y="6292"/>
                      <a:pt x="3084" y="7142"/>
                    </a:cubicBezTo>
                    <a:cubicBezTo>
                      <a:pt x="4058" y="6373"/>
                      <a:pt x="4503" y="6168"/>
                      <a:pt x="5639" y="5600"/>
                    </a:cubicBezTo>
                    <a:lnTo>
                      <a:pt x="3896" y="2234"/>
                    </a:lnTo>
                    <a:cubicBezTo>
                      <a:pt x="4464" y="1461"/>
                      <a:pt x="5071" y="730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7"/>
              <p:cNvSpPr/>
              <p:nvPr/>
            </p:nvSpPr>
            <p:spPr>
              <a:xfrm>
                <a:off x="165550" y="2289463"/>
                <a:ext cx="663525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429" extrusionOk="0">
                    <a:moveTo>
                      <a:pt x="13269" y="1"/>
                    </a:moveTo>
                    <a:cubicBezTo>
                      <a:pt x="8724" y="1"/>
                      <a:pt x="4140" y="894"/>
                      <a:pt x="0" y="2841"/>
                    </a:cubicBezTo>
                    <a:lnTo>
                      <a:pt x="2150" y="7429"/>
                    </a:lnTo>
                    <a:cubicBezTo>
                      <a:pt x="5519" y="5844"/>
                      <a:pt x="9415" y="5075"/>
                      <a:pt x="13269" y="5075"/>
                    </a:cubicBezTo>
                    <a:cubicBezTo>
                      <a:pt x="17126" y="5075"/>
                      <a:pt x="20979" y="5844"/>
                      <a:pt x="24388" y="7429"/>
                    </a:cubicBezTo>
                    <a:lnTo>
                      <a:pt x="26541" y="2841"/>
                    </a:lnTo>
                    <a:cubicBezTo>
                      <a:pt x="22359" y="894"/>
                      <a:pt x="17775" y="1"/>
                      <a:pt x="13269" y="1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5" name="Google Shape;575;p47"/>
          <p:cNvGrpSpPr/>
          <p:nvPr/>
        </p:nvGrpSpPr>
        <p:grpSpPr>
          <a:xfrm>
            <a:off x="3986018" y="1493025"/>
            <a:ext cx="1369500" cy="1369500"/>
            <a:chOff x="4848111" y="1569225"/>
            <a:chExt cx="1369500" cy="1369500"/>
          </a:xfrm>
        </p:grpSpPr>
        <p:sp>
          <p:nvSpPr>
            <p:cNvPr id="576" name="Google Shape;576;p47"/>
            <p:cNvSpPr/>
            <p:nvPr/>
          </p:nvSpPr>
          <p:spPr>
            <a:xfrm>
              <a:off x="4848111" y="1569225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5129664" y="1877516"/>
              <a:ext cx="806395" cy="752918"/>
            </a:xfrm>
            <a:custGeom>
              <a:avLst/>
              <a:gdLst/>
              <a:ahLst/>
              <a:cxnLst/>
              <a:rect l="l" t="t" r="r" b="b"/>
              <a:pathLst>
                <a:path w="8565" h="7997" extrusionOk="0">
                  <a:moveTo>
                    <a:pt x="1542" y="4789"/>
                  </a:moveTo>
                  <a:cubicBezTo>
                    <a:pt x="1828" y="4750"/>
                    <a:pt x="2111" y="4831"/>
                    <a:pt x="2396" y="4994"/>
                  </a:cubicBezTo>
                  <a:lnTo>
                    <a:pt x="2477" y="4870"/>
                  </a:lnTo>
                  <a:lnTo>
                    <a:pt x="2477" y="4870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831"/>
                  </a:lnTo>
                  <a:lnTo>
                    <a:pt x="2516" y="4789"/>
                  </a:lnTo>
                  <a:lnTo>
                    <a:pt x="2559" y="4789"/>
                  </a:lnTo>
                  <a:cubicBezTo>
                    <a:pt x="2598" y="4750"/>
                    <a:pt x="2598" y="4708"/>
                    <a:pt x="2640" y="4669"/>
                  </a:cubicBezTo>
                  <a:cubicBezTo>
                    <a:pt x="2598" y="4669"/>
                    <a:pt x="2598" y="4627"/>
                    <a:pt x="2598" y="4627"/>
                  </a:cubicBezTo>
                  <a:cubicBezTo>
                    <a:pt x="2640" y="4627"/>
                    <a:pt x="2640" y="4588"/>
                    <a:pt x="2679" y="4588"/>
                  </a:cubicBezTo>
                  <a:lnTo>
                    <a:pt x="2721" y="4465"/>
                  </a:lnTo>
                  <a:lnTo>
                    <a:pt x="2721" y="4465"/>
                  </a:lnTo>
                  <a:cubicBezTo>
                    <a:pt x="2598" y="4302"/>
                    <a:pt x="2396" y="3978"/>
                    <a:pt x="2315" y="3815"/>
                  </a:cubicBezTo>
                  <a:cubicBezTo>
                    <a:pt x="2273" y="3734"/>
                    <a:pt x="2273" y="3695"/>
                    <a:pt x="2234" y="3614"/>
                  </a:cubicBezTo>
                  <a:cubicBezTo>
                    <a:pt x="2192" y="3572"/>
                    <a:pt x="2111" y="3533"/>
                    <a:pt x="2111" y="3491"/>
                  </a:cubicBezTo>
                  <a:cubicBezTo>
                    <a:pt x="2072" y="3491"/>
                    <a:pt x="2072" y="3491"/>
                    <a:pt x="2029" y="3452"/>
                  </a:cubicBezTo>
                  <a:lnTo>
                    <a:pt x="2029" y="3409"/>
                  </a:lnTo>
                  <a:lnTo>
                    <a:pt x="1948" y="3409"/>
                  </a:lnTo>
                  <a:cubicBezTo>
                    <a:pt x="1909" y="3371"/>
                    <a:pt x="1909" y="3371"/>
                    <a:pt x="1948" y="3289"/>
                  </a:cubicBezTo>
                  <a:cubicBezTo>
                    <a:pt x="1948" y="3127"/>
                    <a:pt x="2029" y="2923"/>
                    <a:pt x="2029" y="2923"/>
                  </a:cubicBezTo>
                  <a:cubicBezTo>
                    <a:pt x="2029" y="2923"/>
                    <a:pt x="1867" y="2841"/>
                    <a:pt x="1828" y="2802"/>
                  </a:cubicBezTo>
                  <a:cubicBezTo>
                    <a:pt x="1747" y="2721"/>
                    <a:pt x="1705" y="2559"/>
                    <a:pt x="1666" y="2559"/>
                  </a:cubicBezTo>
                  <a:cubicBezTo>
                    <a:pt x="1624" y="2517"/>
                    <a:pt x="1504" y="2559"/>
                    <a:pt x="1542" y="2478"/>
                  </a:cubicBezTo>
                  <a:cubicBezTo>
                    <a:pt x="1585" y="2354"/>
                    <a:pt x="1705" y="1949"/>
                    <a:pt x="1786" y="1867"/>
                  </a:cubicBezTo>
                  <a:cubicBezTo>
                    <a:pt x="1867" y="1747"/>
                    <a:pt x="1909" y="1747"/>
                    <a:pt x="1948" y="1705"/>
                  </a:cubicBezTo>
                  <a:cubicBezTo>
                    <a:pt x="1991" y="1705"/>
                    <a:pt x="1948" y="1666"/>
                    <a:pt x="2029" y="1543"/>
                  </a:cubicBezTo>
                  <a:cubicBezTo>
                    <a:pt x="2111" y="1423"/>
                    <a:pt x="2234" y="1056"/>
                    <a:pt x="2354" y="975"/>
                  </a:cubicBezTo>
                  <a:cubicBezTo>
                    <a:pt x="2516" y="854"/>
                    <a:pt x="2598" y="893"/>
                    <a:pt x="2679" y="854"/>
                  </a:cubicBezTo>
                  <a:cubicBezTo>
                    <a:pt x="2721" y="854"/>
                    <a:pt x="2883" y="773"/>
                    <a:pt x="3003" y="812"/>
                  </a:cubicBezTo>
                  <a:cubicBezTo>
                    <a:pt x="3085" y="893"/>
                    <a:pt x="3166" y="936"/>
                    <a:pt x="3166" y="936"/>
                  </a:cubicBezTo>
                  <a:cubicBezTo>
                    <a:pt x="3166" y="936"/>
                    <a:pt x="3409" y="812"/>
                    <a:pt x="3490" y="812"/>
                  </a:cubicBezTo>
                  <a:lnTo>
                    <a:pt x="3653" y="812"/>
                  </a:lnTo>
                  <a:cubicBezTo>
                    <a:pt x="3695" y="812"/>
                    <a:pt x="3734" y="731"/>
                    <a:pt x="3734" y="731"/>
                  </a:cubicBezTo>
                  <a:cubicBezTo>
                    <a:pt x="3734" y="731"/>
                    <a:pt x="3572" y="611"/>
                    <a:pt x="3572" y="530"/>
                  </a:cubicBezTo>
                  <a:cubicBezTo>
                    <a:pt x="3533" y="449"/>
                    <a:pt x="3533" y="367"/>
                    <a:pt x="3533" y="325"/>
                  </a:cubicBezTo>
                  <a:cubicBezTo>
                    <a:pt x="3572" y="244"/>
                    <a:pt x="3572" y="205"/>
                    <a:pt x="3572" y="205"/>
                  </a:cubicBezTo>
                  <a:cubicBezTo>
                    <a:pt x="3572" y="205"/>
                    <a:pt x="3490" y="124"/>
                    <a:pt x="3533" y="82"/>
                  </a:cubicBezTo>
                  <a:cubicBezTo>
                    <a:pt x="3572" y="82"/>
                    <a:pt x="4020" y="1"/>
                    <a:pt x="4221" y="43"/>
                  </a:cubicBezTo>
                  <a:cubicBezTo>
                    <a:pt x="4464" y="82"/>
                    <a:pt x="4627" y="244"/>
                    <a:pt x="4708" y="325"/>
                  </a:cubicBezTo>
                  <a:cubicBezTo>
                    <a:pt x="4789" y="449"/>
                    <a:pt x="4870" y="650"/>
                    <a:pt x="4831" y="692"/>
                  </a:cubicBezTo>
                  <a:cubicBezTo>
                    <a:pt x="4831" y="731"/>
                    <a:pt x="4627" y="773"/>
                    <a:pt x="4627" y="773"/>
                  </a:cubicBezTo>
                  <a:cubicBezTo>
                    <a:pt x="4627" y="773"/>
                    <a:pt x="4627" y="812"/>
                    <a:pt x="4588" y="854"/>
                  </a:cubicBezTo>
                  <a:lnTo>
                    <a:pt x="4588" y="936"/>
                  </a:lnTo>
                  <a:cubicBezTo>
                    <a:pt x="4588" y="936"/>
                    <a:pt x="4627" y="1017"/>
                    <a:pt x="4588" y="1017"/>
                  </a:cubicBezTo>
                  <a:cubicBezTo>
                    <a:pt x="4588" y="1056"/>
                    <a:pt x="4507" y="1017"/>
                    <a:pt x="4507" y="1017"/>
                  </a:cubicBezTo>
                  <a:lnTo>
                    <a:pt x="4507" y="1098"/>
                  </a:lnTo>
                  <a:lnTo>
                    <a:pt x="4425" y="1098"/>
                  </a:lnTo>
                  <a:cubicBezTo>
                    <a:pt x="4425" y="1098"/>
                    <a:pt x="4464" y="1137"/>
                    <a:pt x="4425" y="1137"/>
                  </a:cubicBezTo>
                  <a:lnTo>
                    <a:pt x="4425" y="1179"/>
                  </a:lnTo>
                  <a:cubicBezTo>
                    <a:pt x="4425" y="1179"/>
                    <a:pt x="4464" y="1218"/>
                    <a:pt x="4425" y="1260"/>
                  </a:cubicBezTo>
                  <a:cubicBezTo>
                    <a:pt x="4383" y="1299"/>
                    <a:pt x="4344" y="1299"/>
                    <a:pt x="4344" y="1299"/>
                  </a:cubicBezTo>
                  <a:cubicBezTo>
                    <a:pt x="4344" y="1299"/>
                    <a:pt x="4425" y="1380"/>
                    <a:pt x="4425" y="1423"/>
                  </a:cubicBezTo>
                  <a:cubicBezTo>
                    <a:pt x="4425" y="1462"/>
                    <a:pt x="4464" y="1462"/>
                    <a:pt x="4507" y="1504"/>
                  </a:cubicBezTo>
                  <a:cubicBezTo>
                    <a:pt x="4507" y="1543"/>
                    <a:pt x="4588" y="1624"/>
                    <a:pt x="4588" y="1624"/>
                  </a:cubicBezTo>
                  <a:cubicBezTo>
                    <a:pt x="4546" y="1666"/>
                    <a:pt x="4750" y="1867"/>
                    <a:pt x="4870" y="1991"/>
                  </a:cubicBezTo>
                  <a:cubicBezTo>
                    <a:pt x="4994" y="2072"/>
                    <a:pt x="5033" y="2072"/>
                    <a:pt x="5195" y="2234"/>
                  </a:cubicBezTo>
                  <a:cubicBezTo>
                    <a:pt x="5357" y="2397"/>
                    <a:pt x="5562" y="2679"/>
                    <a:pt x="5562" y="2679"/>
                  </a:cubicBezTo>
                  <a:lnTo>
                    <a:pt x="5643" y="2679"/>
                  </a:lnTo>
                  <a:lnTo>
                    <a:pt x="5724" y="2760"/>
                  </a:lnTo>
                  <a:cubicBezTo>
                    <a:pt x="5763" y="2802"/>
                    <a:pt x="5886" y="2884"/>
                    <a:pt x="5968" y="2884"/>
                  </a:cubicBezTo>
                  <a:cubicBezTo>
                    <a:pt x="6006" y="2923"/>
                    <a:pt x="6130" y="2923"/>
                    <a:pt x="6130" y="3004"/>
                  </a:cubicBezTo>
                  <a:cubicBezTo>
                    <a:pt x="6130" y="3004"/>
                    <a:pt x="6088" y="3046"/>
                    <a:pt x="6088" y="3085"/>
                  </a:cubicBezTo>
                  <a:cubicBezTo>
                    <a:pt x="6169" y="3127"/>
                    <a:pt x="6130" y="3166"/>
                    <a:pt x="6130" y="3208"/>
                  </a:cubicBezTo>
                  <a:lnTo>
                    <a:pt x="6130" y="3208"/>
                  </a:lnTo>
                  <a:lnTo>
                    <a:pt x="6130" y="3247"/>
                  </a:lnTo>
                  <a:lnTo>
                    <a:pt x="6130" y="3208"/>
                  </a:lnTo>
                  <a:cubicBezTo>
                    <a:pt x="6130" y="3247"/>
                    <a:pt x="6130" y="3247"/>
                    <a:pt x="6169" y="3247"/>
                  </a:cubicBezTo>
                  <a:lnTo>
                    <a:pt x="6169" y="3289"/>
                  </a:lnTo>
                  <a:cubicBezTo>
                    <a:pt x="6211" y="3289"/>
                    <a:pt x="6211" y="3328"/>
                    <a:pt x="6211" y="3328"/>
                  </a:cubicBezTo>
                  <a:lnTo>
                    <a:pt x="6211" y="3328"/>
                  </a:lnTo>
                  <a:cubicBezTo>
                    <a:pt x="6292" y="3371"/>
                    <a:pt x="6373" y="3371"/>
                    <a:pt x="6373" y="3491"/>
                  </a:cubicBezTo>
                  <a:cubicBezTo>
                    <a:pt x="6412" y="3533"/>
                    <a:pt x="6373" y="3614"/>
                    <a:pt x="6331" y="3572"/>
                  </a:cubicBezTo>
                  <a:lnTo>
                    <a:pt x="6331" y="3572"/>
                  </a:lnTo>
                  <a:cubicBezTo>
                    <a:pt x="6331" y="3734"/>
                    <a:pt x="6211" y="3896"/>
                    <a:pt x="6088" y="3978"/>
                  </a:cubicBezTo>
                  <a:cubicBezTo>
                    <a:pt x="6088" y="4140"/>
                    <a:pt x="6130" y="4263"/>
                    <a:pt x="6211" y="4465"/>
                  </a:cubicBezTo>
                  <a:lnTo>
                    <a:pt x="6211" y="4465"/>
                  </a:lnTo>
                  <a:lnTo>
                    <a:pt x="6250" y="4465"/>
                  </a:ln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lnTo>
                    <a:pt x="6292" y="4588"/>
                  </a:lnTo>
                  <a:lnTo>
                    <a:pt x="6292" y="4588"/>
                  </a:lnTo>
                  <a:cubicBezTo>
                    <a:pt x="6331" y="4627"/>
                    <a:pt x="6331" y="4627"/>
                    <a:pt x="6331" y="4669"/>
                  </a:cubicBezTo>
                  <a:lnTo>
                    <a:pt x="6331" y="4669"/>
                  </a:lnTo>
                  <a:lnTo>
                    <a:pt x="6373" y="4669"/>
                  </a:lnTo>
                  <a:lnTo>
                    <a:pt x="6373" y="4627"/>
                  </a:lnTo>
                  <a:lnTo>
                    <a:pt x="6331" y="4588"/>
                  </a:lnTo>
                  <a:lnTo>
                    <a:pt x="6373" y="4546"/>
                  </a:lnTo>
                  <a:lnTo>
                    <a:pt x="6412" y="4627"/>
                  </a:lnTo>
                  <a:cubicBezTo>
                    <a:pt x="6412" y="4627"/>
                    <a:pt x="6412" y="4669"/>
                    <a:pt x="6373" y="4669"/>
                  </a:cubicBezTo>
                  <a:lnTo>
                    <a:pt x="6373" y="4669"/>
                  </a:lnTo>
                  <a:lnTo>
                    <a:pt x="6412" y="4789"/>
                  </a:lnTo>
                  <a:cubicBezTo>
                    <a:pt x="6536" y="4750"/>
                    <a:pt x="6698" y="4750"/>
                    <a:pt x="6818" y="4750"/>
                  </a:cubicBezTo>
                  <a:cubicBezTo>
                    <a:pt x="7711" y="4708"/>
                    <a:pt x="8523" y="5400"/>
                    <a:pt x="8565" y="6292"/>
                  </a:cubicBezTo>
                  <a:cubicBezTo>
                    <a:pt x="8565" y="7224"/>
                    <a:pt x="7834" y="7955"/>
                    <a:pt x="6941" y="7997"/>
                  </a:cubicBezTo>
                  <a:cubicBezTo>
                    <a:pt x="6006" y="7997"/>
                    <a:pt x="5237" y="7305"/>
                    <a:pt x="5195" y="6413"/>
                  </a:cubicBezTo>
                  <a:cubicBezTo>
                    <a:pt x="5195" y="5805"/>
                    <a:pt x="5481" y="5276"/>
                    <a:pt x="6006" y="4994"/>
                  </a:cubicBezTo>
                  <a:lnTo>
                    <a:pt x="6006" y="4952"/>
                  </a:lnTo>
                  <a:cubicBezTo>
                    <a:pt x="5968" y="4952"/>
                    <a:pt x="5968" y="4952"/>
                    <a:pt x="5968" y="4913"/>
                  </a:cubicBezTo>
                  <a:lnTo>
                    <a:pt x="5968" y="4913"/>
                  </a:lnTo>
                  <a:lnTo>
                    <a:pt x="5968" y="4913"/>
                  </a:lnTo>
                  <a:lnTo>
                    <a:pt x="5968" y="4913"/>
                  </a:lnTo>
                  <a:lnTo>
                    <a:pt x="5968" y="4870"/>
                  </a:lnTo>
                  <a:lnTo>
                    <a:pt x="5968" y="4870"/>
                  </a:lnTo>
                  <a:lnTo>
                    <a:pt x="5968" y="4870"/>
                  </a:lnTo>
                  <a:cubicBezTo>
                    <a:pt x="5925" y="4870"/>
                    <a:pt x="5925" y="4870"/>
                    <a:pt x="5968" y="4831"/>
                  </a:cubicBezTo>
                  <a:lnTo>
                    <a:pt x="5968" y="4831"/>
                  </a:lnTo>
                  <a:lnTo>
                    <a:pt x="5925" y="4831"/>
                  </a:lnTo>
                  <a:lnTo>
                    <a:pt x="5925" y="4831"/>
                  </a:lnTo>
                  <a:lnTo>
                    <a:pt x="5925" y="4831"/>
                  </a:lnTo>
                  <a:lnTo>
                    <a:pt x="5925" y="4789"/>
                  </a:lnTo>
                  <a:cubicBezTo>
                    <a:pt x="5925" y="4831"/>
                    <a:pt x="5886" y="4789"/>
                    <a:pt x="5886" y="4750"/>
                  </a:cubicBezTo>
                  <a:lnTo>
                    <a:pt x="5886" y="4750"/>
                  </a:lnTo>
                  <a:cubicBezTo>
                    <a:pt x="5886" y="4750"/>
                    <a:pt x="5844" y="4708"/>
                    <a:pt x="5886" y="4708"/>
                  </a:cubicBezTo>
                  <a:cubicBezTo>
                    <a:pt x="5886" y="4669"/>
                    <a:pt x="5844" y="4627"/>
                    <a:pt x="5844" y="4588"/>
                  </a:cubicBezTo>
                  <a:lnTo>
                    <a:pt x="5844" y="4588"/>
                  </a:lnTo>
                  <a:lnTo>
                    <a:pt x="5844" y="4588"/>
                  </a:lnTo>
                  <a:lnTo>
                    <a:pt x="5805" y="4588"/>
                  </a:lnTo>
                  <a:lnTo>
                    <a:pt x="5805" y="4546"/>
                  </a:lnTo>
                  <a:lnTo>
                    <a:pt x="5805" y="4546"/>
                  </a:lnTo>
                  <a:lnTo>
                    <a:pt x="5805" y="4507"/>
                  </a:lnTo>
                  <a:lnTo>
                    <a:pt x="5805" y="4507"/>
                  </a:lnTo>
                  <a:lnTo>
                    <a:pt x="4708" y="5601"/>
                  </a:lnTo>
                  <a:cubicBezTo>
                    <a:pt x="4750" y="5643"/>
                    <a:pt x="4750" y="5643"/>
                    <a:pt x="4708" y="5724"/>
                  </a:cubicBezTo>
                  <a:cubicBezTo>
                    <a:pt x="4669" y="5724"/>
                    <a:pt x="4627" y="5763"/>
                    <a:pt x="4546" y="5763"/>
                  </a:cubicBezTo>
                  <a:lnTo>
                    <a:pt x="4059" y="6292"/>
                  </a:lnTo>
                  <a:lnTo>
                    <a:pt x="4059" y="6292"/>
                  </a:lnTo>
                  <a:lnTo>
                    <a:pt x="4059" y="6292"/>
                  </a:lnTo>
                  <a:lnTo>
                    <a:pt x="4101" y="6292"/>
                  </a:lnTo>
                  <a:lnTo>
                    <a:pt x="4101" y="6331"/>
                  </a:lnTo>
                  <a:lnTo>
                    <a:pt x="4059" y="6331"/>
                  </a:lnTo>
                  <a:lnTo>
                    <a:pt x="4059" y="6374"/>
                  </a:lnTo>
                  <a:lnTo>
                    <a:pt x="4101" y="6374"/>
                  </a:lnTo>
                  <a:lnTo>
                    <a:pt x="4101" y="6374"/>
                  </a:lnTo>
                  <a:lnTo>
                    <a:pt x="4101" y="6374"/>
                  </a:lnTo>
                  <a:lnTo>
                    <a:pt x="4101" y="6413"/>
                  </a:lnTo>
                  <a:lnTo>
                    <a:pt x="4140" y="6413"/>
                  </a:lnTo>
                  <a:lnTo>
                    <a:pt x="4140" y="6455"/>
                  </a:lnTo>
                  <a:lnTo>
                    <a:pt x="4101" y="6455"/>
                  </a:lnTo>
                  <a:lnTo>
                    <a:pt x="4101" y="6455"/>
                  </a:lnTo>
                  <a:lnTo>
                    <a:pt x="4140" y="6494"/>
                  </a:lnTo>
                  <a:lnTo>
                    <a:pt x="4140" y="6494"/>
                  </a:lnTo>
                  <a:lnTo>
                    <a:pt x="4101" y="6494"/>
                  </a:lnTo>
                  <a:lnTo>
                    <a:pt x="4101" y="6536"/>
                  </a:lnTo>
                  <a:lnTo>
                    <a:pt x="4101" y="6536"/>
                  </a:lnTo>
                  <a:cubicBezTo>
                    <a:pt x="4140" y="6536"/>
                    <a:pt x="4140" y="6575"/>
                    <a:pt x="4101" y="6575"/>
                  </a:cubicBezTo>
                  <a:lnTo>
                    <a:pt x="4101" y="6575"/>
                  </a:lnTo>
                  <a:lnTo>
                    <a:pt x="4059" y="6575"/>
                  </a:lnTo>
                  <a:lnTo>
                    <a:pt x="4101" y="6617"/>
                  </a:lnTo>
                  <a:lnTo>
                    <a:pt x="4101" y="6617"/>
                  </a:lnTo>
                  <a:lnTo>
                    <a:pt x="4059" y="6617"/>
                  </a:lnTo>
                  <a:lnTo>
                    <a:pt x="4059" y="6656"/>
                  </a:lnTo>
                  <a:lnTo>
                    <a:pt x="4101" y="6656"/>
                  </a:lnTo>
                  <a:lnTo>
                    <a:pt x="4059" y="6656"/>
                  </a:lnTo>
                  <a:lnTo>
                    <a:pt x="4059" y="6656"/>
                  </a:lnTo>
                  <a:cubicBezTo>
                    <a:pt x="4020" y="6656"/>
                    <a:pt x="4020" y="6698"/>
                    <a:pt x="4020" y="6698"/>
                  </a:cubicBezTo>
                  <a:lnTo>
                    <a:pt x="4059" y="6698"/>
                  </a:lnTo>
                  <a:cubicBezTo>
                    <a:pt x="4059" y="6737"/>
                    <a:pt x="4059" y="6737"/>
                    <a:pt x="4020" y="6737"/>
                  </a:cubicBezTo>
                  <a:lnTo>
                    <a:pt x="4020" y="6698"/>
                  </a:lnTo>
                  <a:lnTo>
                    <a:pt x="3977" y="6737"/>
                  </a:lnTo>
                  <a:lnTo>
                    <a:pt x="4020" y="6779"/>
                  </a:lnTo>
                  <a:lnTo>
                    <a:pt x="3977" y="6779"/>
                  </a:lnTo>
                  <a:lnTo>
                    <a:pt x="3977" y="6737"/>
                  </a:lnTo>
                  <a:lnTo>
                    <a:pt x="3938" y="6779"/>
                  </a:lnTo>
                  <a:lnTo>
                    <a:pt x="3938" y="6818"/>
                  </a:lnTo>
                  <a:lnTo>
                    <a:pt x="3938" y="6818"/>
                  </a:lnTo>
                  <a:lnTo>
                    <a:pt x="3938" y="6779"/>
                  </a:lnTo>
                  <a:cubicBezTo>
                    <a:pt x="3896" y="6779"/>
                    <a:pt x="3896" y="6779"/>
                    <a:pt x="3896" y="6818"/>
                  </a:cubicBezTo>
                  <a:lnTo>
                    <a:pt x="3896" y="6818"/>
                  </a:lnTo>
                  <a:lnTo>
                    <a:pt x="3896" y="6818"/>
                  </a:lnTo>
                  <a:lnTo>
                    <a:pt x="3857" y="6818"/>
                  </a:lnTo>
                  <a:lnTo>
                    <a:pt x="3857" y="6818"/>
                  </a:lnTo>
                  <a:lnTo>
                    <a:pt x="3857" y="6861"/>
                  </a:lnTo>
                  <a:lnTo>
                    <a:pt x="3815" y="6861"/>
                  </a:lnTo>
                  <a:lnTo>
                    <a:pt x="3815" y="6818"/>
                  </a:lnTo>
                  <a:lnTo>
                    <a:pt x="3776" y="6818"/>
                  </a:lnTo>
                  <a:lnTo>
                    <a:pt x="3776" y="6861"/>
                  </a:lnTo>
                  <a:lnTo>
                    <a:pt x="3776" y="6861"/>
                  </a:lnTo>
                  <a:lnTo>
                    <a:pt x="3776" y="6861"/>
                  </a:lnTo>
                  <a:lnTo>
                    <a:pt x="3734" y="6861"/>
                  </a:lnTo>
                  <a:lnTo>
                    <a:pt x="3734" y="6861"/>
                  </a:lnTo>
                  <a:lnTo>
                    <a:pt x="3695" y="6861"/>
                  </a:lnTo>
                  <a:lnTo>
                    <a:pt x="3695" y="6861"/>
                  </a:lnTo>
                  <a:lnTo>
                    <a:pt x="3695" y="6861"/>
                  </a:lnTo>
                  <a:lnTo>
                    <a:pt x="3653" y="6861"/>
                  </a:lnTo>
                  <a:cubicBezTo>
                    <a:pt x="3695" y="6900"/>
                    <a:pt x="3776" y="6942"/>
                    <a:pt x="3776" y="6981"/>
                  </a:cubicBezTo>
                  <a:cubicBezTo>
                    <a:pt x="3815" y="7062"/>
                    <a:pt x="3776" y="7062"/>
                    <a:pt x="3857" y="7143"/>
                  </a:cubicBezTo>
                  <a:cubicBezTo>
                    <a:pt x="3977" y="7185"/>
                    <a:pt x="4020" y="7266"/>
                    <a:pt x="4101" y="7305"/>
                  </a:cubicBezTo>
                  <a:cubicBezTo>
                    <a:pt x="4182" y="7348"/>
                    <a:pt x="4263" y="7348"/>
                    <a:pt x="4221" y="7429"/>
                  </a:cubicBezTo>
                  <a:cubicBezTo>
                    <a:pt x="4182" y="7468"/>
                    <a:pt x="3776" y="7549"/>
                    <a:pt x="3572" y="7510"/>
                  </a:cubicBezTo>
                  <a:lnTo>
                    <a:pt x="3572" y="7510"/>
                  </a:lnTo>
                  <a:lnTo>
                    <a:pt x="3533" y="7591"/>
                  </a:lnTo>
                  <a:lnTo>
                    <a:pt x="3533" y="7591"/>
                  </a:lnTo>
                  <a:lnTo>
                    <a:pt x="3533" y="7549"/>
                  </a:lnTo>
                  <a:lnTo>
                    <a:pt x="3533" y="7549"/>
                  </a:lnTo>
                  <a:lnTo>
                    <a:pt x="3409" y="7549"/>
                  </a:lnTo>
                  <a:cubicBezTo>
                    <a:pt x="3409" y="7591"/>
                    <a:pt x="3370" y="7591"/>
                    <a:pt x="3328" y="7549"/>
                  </a:cubicBezTo>
                  <a:lnTo>
                    <a:pt x="3247" y="7549"/>
                  </a:lnTo>
                  <a:lnTo>
                    <a:pt x="3247" y="7510"/>
                  </a:lnTo>
                  <a:lnTo>
                    <a:pt x="3208" y="7510"/>
                  </a:lnTo>
                  <a:lnTo>
                    <a:pt x="3247" y="7468"/>
                  </a:lnTo>
                  <a:lnTo>
                    <a:pt x="3247" y="7468"/>
                  </a:lnTo>
                  <a:lnTo>
                    <a:pt x="3247" y="7429"/>
                  </a:lnTo>
                  <a:lnTo>
                    <a:pt x="3247" y="7429"/>
                  </a:lnTo>
                  <a:lnTo>
                    <a:pt x="3289" y="7386"/>
                  </a:lnTo>
                  <a:lnTo>
                    <a:pt x="3289" y="7386"/>
                  </a:lnTo>
                  <a:lnTo>
                    <a:pt x="3289" y="7386"/>
                  </a:lnTo>
                  <a:lnTo>
                    <a:pt x="3289" y="7386"/>
                  </a:lnTo>
                  <a:cubicBezTo>
                    <a:pt x="3208" y="7348"/>
                    <a:pt x="3166" y="7305"/>
                    <a:pt x="3127" y="7305"/>
                  </a:cubicBezTo>
                  <a:lnTo>
                    <a:pt x="3127" y="7305"/>
                  </a:lnTo>
                  <a:cubicBezTo>
                    <a:pt x="3085" y="7266"/>
                    <a:pt x="3085" y="7266"/>
                    <a:pt x="3085" y="7224"/>
                  </a:cubicBezTo>
                  <a:cubicBezTo>
                    <a:pt x="3127" y="7143"/>
                    <a:pt x="3166" y="6981"/>
                    <a:pt x="3208" y="6942"/>
                  </a:cubicBezTo>
                  <a:lnTo>
                    <a:pt x="3208" y="6900"/>
                  </a:lnTo>
                  <a:lnTo>
                    <a:pt x="3208" y="6900"/>
                  </a:lnTo>
                  <a:cubicBezTo>
                    <a:pt x="3166" y="6942"/>
                    <a:pt x="3166" y="6942"/>
                    <a:pt x="3166" y="6900"/>
                  </a:cubicBezTo>
                  <a:lnTo>
                    <a:pt x="3166" y="6900"/>
                  </a:lnTo>
                  <a:cubicBezTo>
                    <a:pt x="2964" y="7510"/>
                    <a:pt x="2396" y="7955"/>
                    <a:pt x="1705" y="7955"/>
                  </a:cubicBezTo>
                  <a:cubicBezTo>
                    <a:pt x="731" y="7997"/>
                    <a:pt x="43" y="7266"/>
                    <a:pt x="0" y="6374"/>
                  </a:cubicBezTo>
                  <a:cubicBezTo>
                    <a:pt x="0" y="5520"/>
                    <a:pt x="611" y="4789"/>
                    <a:pt x="1542" y="4789"/>
                  </a:cubicBezTo>
                  <a:close/>
                  <a:moveTo>
                    <a:pt x="3938" y="2192"/>
                  </a:moveTo>
                  <a:lnTo>
                    <a:pt x="3857" y="2273"/>
                  </a:lnTo>
                  <a:lnTo>
                    <a:pt x="3695" y="2111"/>
                  </a:lnTo>
                  <a:cubicBezTo>
                    <a:pt x="3614" y="2234"/>
                    <a:pt x="3533" y="2354"/>
                    <a:pt x="3490" y="2354"/>
                  </a:cubicBezTo>
                  <a:cubicBezTo>
                    <a:pt x="3451" y="2397"/>
                    <a:pt x="3370" y="2598"/>
                    <a:pt x="3328" y="2640"/>
                  </a:cubicBezTo>
                  <a:cubicBezTo>
                    <a:pt x="3328" y="2679"/>
                    <a:pt x="3409" y="2841"/>
                    <a:pt x="3409" y="2841"/>
                  </a:cubicBezTo>
                  <a:cubicBezTo>
                    <a:pt x="3409" y="2841"/>
                    <a:pt x="3815" y="2965"/>
                    <a:pt x="4059" y="3046"/>
                  </a:cubicBezTo>
                  <a:cubicBezTo>
                    <a:pt x="4263" y="3127"/>
                    <a:pt x="4546" y="3289"/>
                    <a:pt x="4588" y="3328"/>
                  </a:cubicBezTo>
                  <a:cubicBezTo>
                    <a:pt x="4627" y="3371"/>
                    <a:pt x="4870" y="3452"/>
                    <a:pt x="4951" y="3491"/>
                  </a:cubicBezTo>
                  <a:cubicBezTo>
                    <a:pt x="4994" y="3572"/>
                    <a:pt x="5075" y="3653"/>
                    <a:pt x="5033" y="3734"/>
                  </a:cubicBezTo>
                  <a:cubicBezTo>
                    <a:pt x="5033" y="3734"/>
                    <a:pt x="4994" y="3858"/>
                    <a:pt x="4912" y="4020"/>
                  </a:cubicBezTo>
                  <a:lnTo>
                    <a:pt x="5481" y="3896"/>
                  </a:lnTo>
                  <a:lnTo>
                    <a:pt x="5481" y="3896"/>
                  </a:lnTo>
                  <a:lnTo>
                    <a:pt x="5481" y="3896"/>
                  </a:lnTo>
                  <a:lnTo>
                    <a:pt x="5562" y="3858"/>
                  </a:lnTo>
                  <a:lnTo>
                    <a:pt x="5562" y="3858"/>
                  </a:lnTo>
                  <a:lnTo>
                    <a:pt x="5562" y="3815"/>
                  </a:lnTo>
                  <a:lnTo>
                    <a:pt x="5519" y="3815"/>
                  </a:lnTo>
                  <a:lnTo>
                    <a:pt x="5519" y="3776"/>
                  </a:lnTo>
                  <a:lnTo>
                    <a:pt x="5519" y="3734"/>
                  </a:lnTo>
                  <a:lnTo>
                    <a:pt x="5519" y="3695"/>
                  </a:lnTo>
                  <a:lnTo>
                    <a:pt x="5519" y="3653"/>
                  </a:lnTo>
                  <a:cubicBezTo>
                    <a:pt x="5481" y="3653"/>
                    <a:pt x="5481" y="3653"/>
                    <a:pt x="5481" y="3614"/>
                  </a:cubicBezTo>
                  <a:cubicBezTo>
                    <a:pt x="5438" y="3614"/>
                    <a:pt x="5399" y="3614"/>
                    <a:pt x="5438" y="3572"/>
                  </a:cubicBezTo>
                  <a:lnTo>
                    <a:pt x="5438" y="3491"/>
                  </a:lnTo>
                  <a:cubicBezTo>
                    <a:pt x="5357" y="3533"/>
                    <a:pt x="5276" y="3491"/>
                    <a:pt x="5237" y="3452"/>
                  </a:cubicBezTo>
                  <a:cubicBezTo>
                    <a:pt x="5195" y="3409"/>
                    <a:pt x="5195" y="3328"/>
                    <a:pt x="5156" y="3289"/>
                  </a:cubicBezTo>
                  <a:cubicBezTo>
                    <a:pt x="5156" y="3289"/>
                    <a:pt x="5114" y="3247"/>
                    <a:pt x="5114" y="3208"/>
                  </a:cubicBezTo>
                  <a:lnTo>
                    <a:pt x="5114" y="3166"/>
                  </a:lnTo>
                  <a:lnTo>
                    <a:pt x="4994" y="3127"/>
                  </a:lnTo>
                  <a:lnTo>
                    <a:pt x="4912" y="3004"/>
                  </a:lnTo>
                  <a:cubicBezTo>
                    <a:pt x="4912" y="3004"/>
                    <a:pt x="4425" y="2721"/>
                    <a:pt x="4302" y="2598"/>
                  </a:cubicBezTo>
                  <a:cubicBezTo>
                    <a:pt x="4182" y="2478"/>
                    <a:pt x="4020" y="2273"/>
                    <a:pt x="3938" y="2192"/>
                  </a:cubicBezTo>
                  <a:close/>
                  <a:moveTo>
                    <a:pt x="5724" y="3247"/>
                  </a:moveTo>
                  <a:lnTo>
                    <a:pt x="5763" y="3247"/>
                  </a:lnTo>
                  <a:lnTo>
                    <a:pt x="5724" y="3247"/>
                  </a:lnTo>
                  <a:close/>
                  <a:moveTo>
                    <a:pt x="5643" y="3208"/>
                  </a:moveTo>
                  <a:cubicBezTo>
                    <a:pt x="5601" y="3127"/>
                    <a:pt x="5601" y="3046"/>
                    <a:pt x="5562" y="3046"/>
                  </a:cubicBezTo>
                  <a:lnTo>
                    <a:pt x="5481" y="2965"/>
                  </a:lnTo>
                  <a:cubicBezTo>
                    <a:pt x="5519" y="2923"/>
                    <a:pt x="5481" y="2923"/>
                    <a:pt x="5481" y="2923"/>
                  </a:cubicBezTo>
                  <a:lnTo>
                    <a:pt x="5399" y="2841"/>
                  </a:lnTo>
                  <a:lnTo>
                    <a:pt x="5318" y="2760"/>
                  </a:lnTo>
                  <a:cubicBezTo>
                    <a:pt x="5318" y="2760"/>
                    <a:pt x="4831" y="2478"/>
                    <a:pt x="4669" y="2315"/>
                  </a:cubicBezTo>
                  <a:cubicBezTo>
                    <a:pt x="4546" y="2153"/>
                    <a:pt x="4344" y="1910"/>
                    <a:pt x="4302" y="1867"/>
                  </a:cubicBezTo>
                  <a:cubicBezTo>
                    <a:pt x="4221" y="1828"/>
                    <a:pt x="4182" y="1786"/>
                    <a:pt x="4140" y="1828"/>
                  </a:cubicBezTo>
                  <a:lnTo>
                    <a:pt x="4101" y="1828"/>
                  </a:lnTo>
                  <a:cubicBezTo>
                    <a:pt x="4182" y="1867"/>
                    <a:pt x="4263" y="1949"/>
                    <a:pt x="4263" y="1949"/>
                  </a:cubicBezTo>
                  <a:lnTo>
                    <a:pt x="4221" y="1991"/>
                  </a:lnTo>
                  <a:cubicBezTo>
                    <a:pt x="4302" y="2072"/>
                    <a:pt x="4425" y="2192"/>
                    <a:pt x="4464" y="2273"/>
                  </a:cubicBezTo>
                  <a:cubicBezTo>
                    <a:pt x="4588" y="2354"/>
                    <a:pt x="4627" y="2354"/>
                    <a:pt x="4789" y="2517"/>
                  </a:cubicBezTo>
                  <a:cubicBezTo>
                    <a:pt x="4951" y="2679"/>
                    <a:pt x="5156" y="2923"/>
                    <a:pt x="5156" y="2923"/>
                  </a:cubicBezTo>
                  <a:cubicBezTo>
                    <a:pt x="5156" y="2923"/>
                    <a:pt x="5195" y="2965"/>
                    <a:pt x="5237" y="2965"/>
                  </a:cubicBezTo>
                  <a:cubicBezTo>
                    <a:pt x="5276" y="2965"/>
                    <a:pt x="5318" y="3046"/>
                    <a:pt x="5318" y="3046"/>
                  </a:cubicBezTo>
                  <a:cubicBezTo>
                    <a:pt x="5357" y="3085"/>
                    <a:pt x="5519" y="3127"/>
                    <a:pt x="5562" y="3166"/>
                  </a:cubicBezTo>
                  <a:cubicBezTo>
                    <a:pt x="5562" y="3166"/>
                    <a:pt x="5601" y="3166"/>
                    <a:pt x="5643" y="3208"/>
                  </a:cubicBezTo>
                  <a:close/>
                  <a:moveTo>
                    <a:pt x="3166" y="5276"/>
                  </a:moveTo>
                  <a:lnTo>
                    <a:pt x="3085" y="5033"/>
                  </a:lnTo>
                  <a:lnTo>
                    <a:pt x="3046" y="5033"/>
                  </a:lnTo>
                  <a:lnTo>
                    <a:pt x="3046" y="5033"/>
                  </a:lnTo>
                  <a:cubicBezTo>
                    <a:pt x="3003" y="4994"/>
                    <a:pt x="2922" y="4831"/>
                    <a:pt x="2841" y="4708"/>
                  </a:cubicBezTo>
                  <a:lnTo>
                    <a:pt x="2559" y="5114"/>
                  </a:lnTo>
                  <a:cubicBezTo>
                    <a:pt x="2883" y="5357"/>
                    <a:pt x="3127" y="5763"/>
                    <a:pt x="3208" y="6169"/>
                  </a:cubicBezTo>
                  <a:lnTo>
                    <a:pt x="3208" y="6169"/>
                  </a:lnTo>
                  <a:cubicBezTo>
                    <a:pt x="3166" y="5926"/>
                    <a:pt x="3127" y="5562"/>
                    <a:pt x="3166" y="5276"/>
                  </a:cubicBezTo>
                  <a:close/>
                  <a:moveTo>
                    <a:pt x="3208" y="6169"/>
                  </a:moveTo>
                  <a:lnTo>
                    <a:pt x="3208" y="6169"/>
                  </a:lnTo>
                  <a:lnTo>
                    <a:pt x="3208" y="6374"/>
                  </a:lnTo>
                  <a:cubicBezTo>
                    <a:pt x="3247" y="6413"/>
                    <a:pt x="3247" y="6455"/>
                    <a:pt x="3208" y="6494"/>
                  </a:cubicBezTo>
                  <a:lnTo>
                    <a:pt x="3289" y="6494"/>
                  </a:lnTo>
                  <a:lnTo>
                    <a:pt x="3289" y="6455"/>
                  </a:lnTo>
                  <a:cubicBezTo>
                    <a:pt x="3289" y="6455"/>
                    <a:pt x="3247" y="6413"/>
                    <a:pt x="3247" y="6331"/>
                  </a:cubicBezTo>
                  <a:lnTo>
                    <a:pt x="3247" y="6331"/>
                  </a:lnTo>
                  <a:lnTo>
                    <a:pt x="3208" y="6331"/>
                  </a:lnTo>
                  <a:lnTo>
                    <a:pt x="3247" y="6292"/>
                  </a:lnTo>
                  <a:cubicBezTo>
                    <a:pt x="3247" y="6250"/>
                    <a:pt x="3208" y="6211"/>
                    <a:pt x="3208" y="6169"/>
                  </a:cubicBezTo>
                  <a:close/>
                  <a:moveTo>
                    <a:pt x="3289" y="6617"/>
                  </a:moveTo>
                  <a:lnTo>
                    <a:pt x="3208" y="6617"/>
                  </a:lnTo>
                  <a:cubicBezTo>
                    <a:pt x="3208" y="6698"/>
                    <a:pt x="3208" y="6779"/>
                    <a:pt x="3166" y="6900"/>
                  </a:cubicBezTo>
                  <a:cubicBezTo>
                    <a:pt x="3166" y="6861"/>
                    <a:pt x="3166" y="6861"/>
                    <a:pt x="3166" y="6900"/>
                  </a:cubicBezTo>
                  <a:cubicBezTo>
                    <a:pt x="3208" y="6900"/>
                    <a:pt x="3208" y="6900"/>
                    <a:pt x="3208" y="6861"/>
                  </a:cubicBezTo>
                  <a:lnTo>
                    <a:pt x="3208" y="6861"/>
                  </a:lnTo>
                  <a:lnTo>
                    <a:pt x="3247" y="6818"/>
                  </a:lnTo>
                  <a:cubicBezTo>
                    <a:pt x="3289" y="6818"/>
                    <a:pt x="3289" y="6698"/>
                    <a:pt x="3289" y="6617"/>
                  </a:cubicBezTo>
                  <a:close/>
                  <a:moveTo>
                    <a:pt x="3328" y="7386"/>
                  </a:moveTo>
                  <a:lnTo>
                    <a:pt x="3328" y="7386"/>
                  </a:lnTo>
                  <a:lnTo>
                    <a:pt x="3328" y="7429"/>
                  </a:lnTo>
                  <a:close/>
                  <a:moveTo>
                    <a:pt x="3328" y="7429"/>
                  </a:moveTo>
                  <a:lnTo>
                    <a:pt x="3328" y="7386"/>
                  </a:lnTo>
                  <a:close/>
                  <a:moveTo>
                    <a:pt x="3653" y="6088"/>
                  </a:moveTo>
                  <a:lnTo>
                    <a:pt x="3653" y="6088"/>
                  </a:lnTo>
                  <a:lnTo>
                    <a:pt x="3653" y="6049"/>
                  </a:lnTo>
                  <a:lnTo>
                    <a:pt x="3695" y="6049"/>
                  </a:lnTo>
                  <a:lnTo>
                    <a:pt x="3695" y="6088"/>
                  </a:lnTo>
                  <a:lnTo>
                    <a:pt x="3734" y="6088"/>
                  </a:lnTo>
                  <a:lnTo>
                    <a:pt x="3734" y="6049"/>
                  </a:lnTo>
                  <a:lnTo>
                    <a:pt x="3734" y="6049"/>
                  </a:lnTo>
                  <a:lnTo>
                    <a:pt x="3734" y="6049"/>
                  </a:lnTo>
                  <a:cubicBezTo>
                    <a:pt x="3776" y="5968"/>
                    <a:pt x="3815" y="5887"/>
                    <a:pt x="3815" y="5805"/>
                  </a:cubicBezTo>
                  <a:lnTo>
                    <a:pt x="3653" y="5805"/>
                  </a:lnTo>
                  <a:close/>
                  <a:moveTo>
                    <a:pt x="3653" y="5276"/>
                  </a:moveTo>
                  <a:lnTo>
                    <a:pt x="3734" y="5276"/>
                  </a:lnTo>
                  <a:cubicBezTo>
                    <a:pt x="3734" y="5276"/>
                    <a:pt x="3977" y="4669"/>
                    <a:pt x="4059" y="4426"/>
                  </a:cubicBezTo>
                  <a:cubicBezTo>
                    <a:pt x="4020" y="4426"/>
                    <a:pt x="3938" y="4465"/>
                    <a:pt x="3896" y="4465"/>
                  </a:cubicBezTo>
                  <a:lnTo>
                    <a:pt x="3815" y="4465"/>
                  </a:lnTo>
                  <a:lnTo>
                    <a:pt x="3815" y="4507"/>
                  </a:lnTo>
                  <a:lnTo>
                    <a:pt x="3776" y="4507"/>
                  </a:lnTo>
                  <a:lnTo>
                    <a:pt x="3776" y="4507"/>
                  </a:lnTo>
                  <a:lnTo>
                    <a:pt x="3614" y="4507"/>
                  </a:lnTo>
                  <a:cubicBezTo>
                    <a:pt x="3653" y="4708"/>
                    <a:pt x="3734" y="4831"/>
                    <a:pt x="3734" y="4831"/>
                  </a:cubicBezTo>
                  <a:lnTo>
                    <a:pt x="3695" y="4831"/>
                  </a:lnTo>
                  <a:lnTo>
                    <a:pt x="3695" y="4913"/>
                  </a:lnTo>
                  <a:cubicBezTo>
                    <a:pt x="3653" y="5033"/>
                    <a:pt x="3653" y="5033"/>
                    <a:pt x="3653" y="5114"/>
                  </a:cubicBezTo>
                  <a:close/>
                  <a:moveTo>
                    <a:pt x="3533" y="4302"/>
                  </a:moveTo>
                  <a:lnTo>
                    <a:pt x="4221" y="4140"/>
                  </a:lnTo>
                  <a:cubicBezTo>
                    <a:pt x="4344" y="4020"/>
                    <a:pt x="4425" y="3896"/>
                    <a:pt x="4425" y="3896"/>
                  </a:cubicBezTo>
                  <a:lnTo>
                    <a:pt x="4302" y="3858"/>
                  </a:lnTo>
                  <a:lnTo>
                    <a:pt x="4140" y="4101"/>
                  </a:lnTo>
                  <a:cubicBezTo>
                    <a:pt x="4140" y="4101"/>
                    <a:pt x="3695" y="3939"/>
                    <a:pt x="3409" y="3858"/>
                  </a:cubicBezTo>
                  <a:cubicBezTo>
                    <a:pt x="3451" y="3978"/>
                    <a:pt x="3490" y="4140"/>
                    <a:pt x="3533" y="4302"/>
                  </a:cubicBezTo>
                  <a:close/>
                  <a:moveTo>
                    <a:pt x="2760" y="4507"/>
                  </a:moveTo>
                  <a:lnTo>
                    <a:pt x="2679" y="4627"/>
                  </a:lnTo>
                  <a:cubicBezTo>
                    <a:pt x="2721" y="4627"/>
                    <a:pt x="2721" y="4627"/>
                    <a:pt x="2760" y="4669"/>
                  </a:cubicBezTo>
                  <a:lnTo>
                    <a:pt x="2802" y="4588"/>
                  </a:lnTo>
                  <a:cubicBezTo>
                    <a:pt x="2802" y="4546"/>
                    <a:pt x="2760" y="4507"/>
                    <a:pt x="2760" y="4507"/>
                  </a:cubicBezTo>
                  <a:close/>
                  <a:moveTo>
                    <a:pt x="3614" y="4507"/>
                  </a:moveTo>
                  <a:cubicBezTo>
                    <a:pt x="3653" y="4465"/>
                    <a:pt x="3695" y="4465"/>
                    <a:pt x="3776" y="4465"/>
                  </a:cubicBezTo>
                  <a:lnTo>
                    <a:pt x="3776" y="4465"/>
                  </a:lnTo>
                  <a:lnTo>
                    <a:pt x="3614" y="4465"/>
                  </a:lnTo>
                  <a:close/>
                  <a:moveTo>
                    <a:pt x="4101" y="4383"/>
                  </a:moveTo>
                  <a:lnTo>
                    <a:pt x="3815" y="4426"/>
                  </a:lnTo>
                  <a:lnTo>
                    <a:pt x="3815" y="4465"/>
                  </a:lnTo>
                  <a:lnTo>
                    <a:pt x="3857" y="4426"/>
                  </a:lnTo>
                  <a:cubicBezTo>
                    <a:pt x="3938" y="4426"/>
                    <a:pt x="4020" y="4426"/>
                    <a:pt x="4101" y="4383"/>
                  </a:cubicBezTo>
                  <a:close/>
                  <a:moveTo>
                    <a:pt x="3938" y="5805"/>
                  </a:moveTo>
                  <a:cubicBezTo>
                    <a:pt x="3938" y="5887"/>
                    <a:pt x="3896" y="5968"/>
                    <a:pt x="3857" y="6130"/>
                  </a:cubicBezTo>
                  <a:lnTo>
                    <a:pt x="3857" y="6130"/>
                  </a:lnTo>
                  <a:lnTo>
                    <a:pt x="3896" y="6130"/>
                  </a:lnTo>
                  <a:lnTo>
                    <a:pt x="3896" y="6088"/>
                  </a:lnTo>
                  <a:cubicBezTo>
                    <a:pt x="3896" y="6088"/>
                    <a:pt x="3938" y="6088"/>
                    <a:pt x="3938" y="6130"/>
                  </a:cubicBezTo>
                  <a:lnTo>
                    <a:pt x="3938" y="6130"/>
                  </a:lnTo>
                  <a:lnTo>
                    <a:pt x="4182" y="5844"/>
                  </a:lnTo>
                  <a:lnTo>
                    <a:pt x="4101" y="5844"/>
                  </a:lnTo>
                  <a:cubicBezTo>
                    <a:pt x="4059" y="5844"/>
                    <a:pt x="4020" y="5805"/>
                    <a:pt x="3938" y="5805"/>
                  </a:cubicBezTo>
                  <a:close/>
                  <a:moveTo>
                    <a:pt x="4464" y="5520"/>
                  </a:moveTo>
                  <a:lnTo>
                    <a:pt x="4951" y="5075"/>
                  </a:lnTo>
                  <a:lnTo>
                    <a:pt x="5682" y="4263"/>
                  </a:lnTo>
                  <a:cubicBezTo>
                    <a:pt x="5682" y="4263"/>
                    <a:pt x="5682" y="4221"/>
                    <a:pt x="5724" y="4221"/>
                  </a:cubicBezTo>
                  <a:lnTo>
                    <a:pt x="5643" y="4101"/>
                  </a:lnTo>
                  <a:lnTo>
                    <a:pt x="5643" y="4059"/>
                  </a:lnTo>
                  <a:cubicBezTo>
                    <a:pt x="5481" y="4101"/>
                    <a:pt x="5357" y="4140"/>
                    <a:pt x="5237" y="4182"/>
                  </a:cubicBezTo>
                  <a:lnTo>
                    <a:pt x="5237" y="4182"/>
                  </a:lnTo>
                  <a:lnTo>
                    <a:pt x="5195" y="4221"/>
                  </a:lnTo>
                  <a:lnTo>
                    <a:pt x="5195" y="4182"/>
                  </a:lnTo>
                  <a:cubicBezTo>
                    <a:pt x="5033" y="4221"/>
                    <a:pt x="4870" y="4263"/>
                    <a:pt x="4750" y="4302"/>
                  </a:cubicBezTo>
                  <a:cubicBezTo>
                    <a:pt x="4708" y="4344"/>
                    <a:pt x="4669" y="4344"/>
                    <a:pt x="4669" y="4383"/>
                  </a:cubicBezTo>
                  <a:cubicBezTo>
                    <a:pt x="4464" y="4546"/>
                    <a:pt x="4263" y="4870"/>
                    <a:pt x="4221" y="4952"/>
                  </a:cubicBezTo>
                  <a:cubicBezTo>
                    <a:pt x="4140" y="5075"/>
                    <a:pt x="4101" y="5195"/>
                    <a:pt x="4101" y="5195"/>
                  </a:cubicBezTo>
                  <a:cubicBezTo>
                    <a:pt x="4101" y="5195"/>
                    <a:pt x="4140" y="5237"/>
                    <a:pt x="4182" y="5318"/>
                  </a:cubicBezTo>
                  <a:cubicBezTo>
                    <a:pt x="4182" y="5318"/>
                    <a:pt x="4302" y="5481"/>
                    <a:pt x="4302" y="5520"/>
                  </a:cubicBezTo>
                  <a:lnTo>
                    <a:pt x="4464" y="5520"/>
                  </a:lnTo>
                  <a:close/>
                  <a:moveTo>
                    <a:pt x="4750" y="4263"/>
                  </a:moveTo>
                  <a:cubicBezTo>
                    <a:pt x="4912" y="4221"/>
                    <a:pt x="5033" y="4221"/>
                    <a:pt x="5195" y="4182"/>
                  </a:cubicBezTo>
                  <a:lnTo>
                    <a:pt x="5195" y="4140"/>
                  </a:lnTo>
                  <a:lnTo>
                    <a:pt x="4789" y="4221"/>
                  </a:lnTo>
                  <a:cubicBezTo>
                    <a:pt x="4789" y="4263"/>
                    <a:pt x="4750" y="4263"/>
                    <a:pt x="4750" y="4263"/>
                  </a:cubicBezTo>
                  <a:close/>
                  <a:moveTo>
                    <a:pt x="1867" y="7348"/>
                  </a:moveTo>
                  <a:lnTo>
                    <a:pt x="1867" y="7429"/>
                  </a:lnTo>
                  <a:lnTo>
                    <a:pt x="1867" y="7386"/>
                  </a:lnTo>
                  <a:lnTo>
                    <a:pt x="1909" y="7591"/>
                  </a:lnTo>
                  <a:lnTo>
                    <a:pt x="1909" y="7591"/>
                  </a:lnTo>
                  <a:lnTo>
                    <a:pt x="1909" y="7630"/>
                  </a:lnTo>
                  <a:cubicBezTo>
                    <a:pt x="1991" y="7630"/>
                    <a:pt x="2029" y="7591"/>
                    <a:pt x="2111" y="7591"/>
                  </a:cubicBezTo>
                  <a:lnTo>
                    <a:pt x="2111" y="7510"/>
                  </a:lnTo>
                  <a:lnTo>
                    <a:pt x="2111" y="7510"/>
                  </a:lnTo>
                  <a:lnTo>
                    <a:pt x="1909" y="7104"/>
                  </a:lnTo>
                  <a:lnTo>
                    <a:pt x="1867" y="7104"/>
                  </a:lnTo>
                  <a:lnTo>
                    <a:pt x="1828" y="7104"/>
                  </a:lnTo>
                  <a:lnTo>
                    <a:pt x="1828" y="7104"/>
                  </a:lnTo>
                  <a:lnTo>
                    <a:pt x="1786" y="7104"/>
                  </a:lnTo>
                  <a:lnTo>
                    <a:pt x="1828" y="7348"/>
                  </a:lnTo>
                  <a:close/>
                  <a:moveTo>
                    <a:pt x="1828" y="7348"/>
                  </a:moveTo>
                  <a:lnTo>
                    <a:pt x="1786" y="7104"/>
                  </a:lnTo>
                  <a:lnTo>
                    <a:pt x="1786" y="7104"/>
                  </a:lnTo>
                  <a:lnTo>
                    <a:pt x="1747" y="7104"/>
                  </a:lnTo>
                  <a:lnTo>
                    <a:pt x="1705" y="7104"/>
                  </a:lnTo>
                  <a:lnTo>
                    <a:pt x="1705" y="7104"/>
                  </a:lnTo>
                  <a:lnTo>
                    <a:pt x="1666" y="7104"/>
                  </a:lnTo>
                  <a:lnTo>
                    <a:pt x="1624" y="7104"/>
                  </a:lnTo>
                  <a:cubicBezTo>
                    <a:pt x="1624" y="7104"/>
                    <a:pt x="1624" y="7143"/>
                    <a:pt x="1624" y="7104"/>
                  </a:cubicBezTo>
                  <a:lnTo>
                    <a:pt x="1585" y="7104"/>
                  </a:lnTo>
                  <a:lnTo>
                    <a:pt x="1585" y="7143"/>
                  </a:lnTo>
                  <a:lnTo>
                    <a:pt x="1624" y="7591"/>
                  </a:lnTo>
                  <a:lnTo>
                    <a:pt x="1666" y="7591"/>
                  </a:lnTo>
                  <a:lnTo>
                    <a:pt x="1666" y="7630"/>
                  </a:lnTo>
                  <a:lnTo>
                    <a:pt x="1666" y="7672"/>
                  </a:lnTo>
                  <a:lnTo>
                    <a:pt x="1705" y="7672"/>
                  </a:lnTo>
                  <a:cubicBezTo>
                    <a:pt x="1747" y="7672"/>
                    <a:pt x="1828" y="7672"/>
                    <a:pt x="1867" y="7630"/>
                  </a:cubicBezTo>
                  <a:lnTo>
                    <a:pt x="1867" y="7591"/>
                  </a:lnTo>
                  <a:lnTo>
                    <a:pt x="1867" y="7591"/>
                  </a:lnTo>
                  <a:lnTo>
                    <a:pt x="1828" y="7386"/>
                  </a:lnTo>
                  <a:close/>
                  <a:moveTo>
                    <a:pt x="2477" y="4870"/>
                  </a:moveTo>
                  <a:lnTo>
                    <a:pt x="2396" y="4994"/>
                  </a:lnTo>
                  <a:cubicBezTo>
                    <a:pt x="2435" y="5033"/>
                    <a:pt x="2435" y="5033"/>
                    <a:pt x="2477" y="5033"/>
                  </a:cubicBezTo>
                  <a:cubicBezTo>
                    <a:pt x="2559" y="4952"/>
                    <a:pt x="2598" y="4870"/>
                    <a:pt x="2679" y="4750"/>
                  </a:cubicBezTo>
                  <a:lnTo>
                    <a:pt x="2679" y="4708"/>
                  </a:lnTo>
                  <a:cubicBezTo>
                    <a:pt x="2679" y="4708"/>
                    <a:pt x="2640" y="4708"/>
                    <a:pt x="2640" y="4669"/>
                  </a:cubicBezTo>
                  <a:cubicBezTo>
                    <a:pt x="2598" y="4708"/>
                    <a:pt x="2598" y="4750"/>
                    <a:pt x="2559" y="4789"/>
                  </a:cubicBezTo>
                  <a:lnTo>
                    <a:pt x="2559" y="4831"/>
                  </a:lnTo>
                  <a:cubicBezTo>
                    <a:pt x="2559" y="4831"/>
                    <a:pt x="2559" y="4870"/>
                    <a:pt x="2516" y="4870"/>
                  </a:cubicBez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lnTo>
                    <a:pt x="2516" y="4870"/>
                  </a:lnTo>
                  <a:cubicBezTo>
                    <a:pt x="2516" y="4913"/>
                    <a:pt x="2516" y="4870"/>
                    <a:pt x="2477" y="4870"/>
                  </a:cubicBezTo>
                  <a:close/>
                  <a:moveTo>
                    <a:pt x="5237" y="4140"/>
                  </a:moveTo>
                  <a:cubicBezTo>
                    <a:pt x="5276" y="4140"/>
                    <a:pt x="5357" y="4101"/>
                    <a:pt x="5438" y="4101"/>
                  </a:cubicBezTo>
                  <a:lnTo>
                    <a:pt x="5195" y="4140"/>
                  </a:lnTo>
                  <a:close/>
                  <a:moveTo>
                    <a:pt x="6169" y="4750"/>
                  </a:moveTo>
                  <a:lnTo>
                    <a:pt x="6169" y="4750"/>
                  </a:lnTo>
                  <a:lnTo>
                    <a:pt x="6169" y="4750"/>
                  </a:lnTo>
                  <a:cubicBezTo>
                    <a:pt x="6169" y="4708"/>
                    <a:pt x="6169" y="4708"/>
                    <a:pt x="6211" y="4708"/>
                  </a:cubicBezTo>
                  <a:lnTo>
                    <a:pt x="6169" y="4708"/>
                  </a:lnTo>
                  <a:lnTo>
                    <a:pt x="6169" y="4465"/>
                  </a:lnTo>
                  <a:lnTo>
                    <a:pt x="6211" y="4465"/>
                  </a:lnTo>
                  <a:lnTo>
                    <a:pt x="6211" y="4465"/>
                  </a:lnTo>
                  <a:cubicBezTo>
                    <a:pt x="6130" y="4263"/>
                    <a:pt x="6088" y="4182"/>
                    <a:pt x="6049" y="3978"/>
                  </a:cubicBezTo>
                  <a:cubicBezTo>
                    <a:pt x="6006" y="3978"/>
                    <a:pt x="5925" y="4020"/>
                    <a:pt x="5844" y="4020"/>
                  </a:cubicBezTo>
                  <a:lnTo>
                    <a:pt x="6006" y="4465"/>
                  </a:lnTo>
                  <a:lnTo>
                    <a:pt x="6006" y="4465"/>
                  </a:lnTo>
                  <a:cubicBezTo>
                    <a:pt x="6049" y="4465"/>
                    <a:pt x="6049" y="4465"/>
                    <a:pt x="6049" y="4507"/>
                  </a:cubicBezTo>
                  <a:lnTo>
                    <a:pt x="6049" y="4507"/>
                  </a:lnTo>
                  <a:lnTo>
                    <a:pt x="6130" y="4708"/>
                  </a:lnTo>
                  <a:lnTo>
                    <a:pt x="6130" y="4708"/>
                  </a:lnTo>
                  <a:lnTo>
                    <a:pt x="6130" y="4750"/>
                  </a:lnTo>
                  <a:lnTo>
                    <a:pt x="6130" y="4750"/>
                  </a:lnTo>
                  <a:lnTo>
                    <a:pt x="6130" y="4750"/>
                  </a:lnTo>
                  <a:close/>
                  <a:moveTo>
                    <a:pt x="6169" y="4789"/>
                  </a:moveTo>
                  <a:lnTo>
                    <a:pt x="6169" y="4789"/>
                  </a:lnTo>
                  <a:lnTo>
                    <a:pt x="6169" y="4789"/>
                  </a:lnTo>
                  <a:lnTo>
                    <a:pt x="6169" y="4789"/>
                  </a:lnTo>
                  <a:lnTo>
                    <a:pt x="6169" y="4789"/>
                  </a:lnTo>
                  <a:cubicBezTo>
                    <a:pt x="6211" y="4789"/>
                    <a:pt x="6211" y="4831"/>
                    <a:pt x="6211" y="4831"/>
                  </a:cubicBezTo>
                  <a:lnTo>
                    <a:pt x="6211" y="4870"/>
                  </a:lnTo>
                  <a:lnTo>
                    <a:pt x="6211" y="4870"/>
                  </a:lnTo>
                  <a:lnTo>
                    <a:pt x="6211" y="4870"/>
                  </a:lnTo>
                  <a:lnTo>
                    <a:pt x="6211" y="4870"/>
                  </a:lnTo>
                  <a:cubicBezTo>
                    <a:pt x="6250" y="4870"/>
                    <a:pt x="6250" y="4870"/>
                    <a:pt x="6250" y="4831"/>
                  </a:cubicBezTo>
                  <a:cubicBezTo>
                    <a:pt x="6250" y="4831"/>
                    <a:pt x="6211" y="4789"/>
                    <a:pt x="6211" y="4750"/>
                  </a:cubicBezTo>
                  <a:lnTo>
                    <a:pt x="6211" y="4750"/>
                  </a:lnTo>
                  <a:lnTo>
                    <a:pt x="6211" y="4789"/>
                  </a:lnTo>
                  <a:close/>
                  <a:moveTo>
                    <a:pt x="6169" y="3371"/>
                  </a:moveTo>
                  <a:lnTo>
                    <a:pt x="6169" y="3409"/>
                  </a:lnTo>
                  <a:cubicBezTo>
                    <a:pt x="6250" y="3491"/>
                    <a:pt x="6250" y="3614"/>
                    <a:pt x="6088" y="3734"/>
                  </a:cubicBezTo>
                  <a:lnTo>
                    <a:pt x="6088" y="3939"/>
                  </a:lnTo>
                  <a:cubicBezTo>
                    <a:pt x="6211" y="3896"/>
                    <a:pt x="6292" y="3695"/>
                    <a:pt x="6331" y="3572"/>
                  </a:cubicBezTo>
                  <a:lnTo>
                    <a:pt x="6331" y="3572"/>
                  </a:lnTo>
                  <a:cubicBezTo>
                    <a:pt x="6292" y="3533"/>
                    <a:pt x="6250" y="3452"/>
                    <a:pt x="6211" y="3409"/>
                  </a:cubicBezTo>
                  <a:lnTo>
                    <a:pt x="6169" y="3371"/>
                  </a:lnTo>
                  <a:close/>
                  <a:moveTo>
                    <a:pt x="6250" y="3371"/>
                  </a:moveTo>
                  <a:lnTo>
                    <a:pt x="6250" y="3371"/>
                  </a:lnTo>
                  <a:lnTo>
                    <a:pt x="6250" y="3371"/>
                  </a:lnTo>
                  <a:lnTo>
                    <a:pt x="6373" y="3491"/>
                  </a:lnTo>
                  <a:cubicBezTo>
                    <a:pt x="6373" y="3409"/>
                    <a:pt x="6331" y="3371"/>
                    <a:pt x="6250" y="3371"/>
                  </a:cubicBezTo>
                  <a:close/>
                  <a:moveTo>
                    <a:pt x="5925" y="3371"/>
                  </a:moveTo>
                  <a:lnTo>
                    <a:pt x="5925" y="3371"/>
                  </a:lnTo>
                  <a:lnTo>
                    <a:pt x="5925" y="3371"/>
                  </a:lnTo>
                  <a:lnTo>
                    <a:pt x="5682" y="3533"/>
                  </a:lnTo>
                  <a:lnTo>
                    <a:pt x="5643" y="3572"/>
                  </a:lnTo>
                  <a:lnTo>
                    <a:pt x="5682" y="3653"/>
                  </a:lnTo>
                  <a:lnTo>
                    <a:pt x="5682" y="3653"/>
                  </a:lnTo>
                  <a:lnTo>
                    <a:pt x="5682" y="3653"/>
                  </a:lnTo>
                  <a:lnTo>
                    <a:pt x="5763" y="3695"/>
                  </a:lnTo>
                  <a:lnTo>
                    <a:pt x="5763" y="3734"/>
                  </a:lnTo>
                  <a:lnTo>
                    <a:pt x="5763" y="3776"/>
                  </a:lnTo>
                  <a:lnTo>
                    <a:pt x="5763" y="3776"/>
                  </a:lnTo>
                  <a:cubicBezTo>
                    <a:pt x="5886" y="3734"/>
                    <a:pt x="6006" y="3614"/>
                    <a:pt x="6088" y="3452"/>
                  </a:cubicBezTo>
                  <a:lnTo>
                    <a:pt x="6088" y="3452"/>
                  </a:lnTo>
                  <a:cubicBezTo>
                    <a:pt x="6049" y="3491"/>
                    <a:pt x="6006" y="3491"/>
                    <a:pt x="6006" y="3491"/>
                  </a:cubicBezTo>
                  <a:lnTo>
                    <a:pt x="5968" y="3452"/>
                  </a:lnTo>
                  <a:lnTo>
                    <a:pt x="5968" y="3491"/>
                  </a:lnTo>
                  <a:lnTo>
                    <a:pt x="5968" y="3452"/>
                  </a:lnTo>
                  <a:lnTo>
                    <a:pt x="5925" y="3491"/>
                  </a:lnTo>
                  <a:lnTo>
                    <a:pt x="5844" y="3409"/>
                  </a:lnTo>
                  <a:close/>
                  <a:moveTo>
                    <a:pt x="5601" y="6861"/>
                  </a:moveTo>
                  <a:lnTo>
                    <a:pt x="5601" y="6861"/>
                  </a:lnTo>
                  <a:cubicBezTo>
                    <a:pt x="5643" y="6942"/>
                    <a:pt x="5682" y="7023"/>
                    <a:pt x="5724" y="7062"/>
                  </a:cubicBezTo>
                  <a:lnTo>
                    <a:pt x="5724" y="7062"/>
                  </a:lnTo>
                  <a:lnTo>
                    <a:pt x="5724" y="7104"/>
                  </a:lnTo>
                  <a:lnTo>
                    <a:pt x="5724" y="7062"/>
                  </a:lnTo>
                  <a:lnTo>
                    <a:pt x="5763" y="7062"/>
                  </a:lnTo>
                  <a:lnTo>
                    <a:pt x="5763" y="7062"/>
                  </a:lnTo>
                  <a:lnTo>
                    <a:pt x="6575" y="6617"/>
                  </a:lnTo>
                  <a:lnTo>
                    <a:pt x="6617" y="6494"/>
                  </a:lnTo>
                  <a:lnTo>
                    <a:pt x="6536" y="6455"/>
                  </a:lnTo>
                  <a:lnTo>
                    <a:pt x="5682" y="6861"/>
                  </a:lnTo>
                  <a:lnTo>
                    <a:pt x="5643" y="6861"/>
                  </a:lnTo>
                  <a:close/>
                  <a:moveTo>
                    <a:pt x="5601" y="6861"/>
                  </a:moveTo>
                  <a:lnTo>
                    <a:pt x="5643" y="6818"/>
                  </a:lnTo>
                  <a:lnTo>
                    <a:pt x="5643" y="6818"/>
                  </a:lnTo>
                  <a:lnTo>
                    <a:pt x="6493" y="6455"/>
                  </a:lnTo>
                  <a:lnTo>
                    <a:pt x="6169" y="6455"/>
                  </a:lnTo>
                  <a:lnTo>
                    <a:pt x="5601" y="6617"/>
                  </a:lnTo>
                  <a:lnTo>
                    <a:pt x="5601" y="6617"/>
                  </a:lnTo>
                  <a:lnTo>
                    <a:pt x="5519" y="6617"/>
                  </a:lnTo>
                  <a:cubicBezTo>
                    <a:pt x="5562" y="6698"/>
                    <a:pt x="5562" y="6779"/>
                    <a:pt x="5601" y="6861"/>
                  </a:cubicBezTo>
                  <a:close/>
                  <a:moveTo>
                    <a:pt x="6088" y="7468"/>
                  </a:moveTo>
                  <a:lnTo>
                    <a:pt x="6088" y="7468"/>
                  </a:lnTo>
                  <a:lnTo>
                    <a:pt x="6088" y="7468"/>
                  </a:lnTo>
                  <a:lnTo>
                    <a:pt x="6088" y="7429"/>
                  </a:lnTo>
                  <a:lnTo>
                    <a:pt x="6130" y="7386"/>
                  </a:lnTo>
                  <a:lnTo>
                    <a:pt x="6412" y="6900"/>
                  </a:lnTo>
                  <a:lnTo>
                    <a:pt x="5925" y="7266"/>
                  </a:lnTo>
                  <a:lnTo>
                    <a:pt x="5925" y="7266"/>
                  </a:lnTo>
                  <a:lnTo>
                    <a:pt x="5886" y="7305"/>
                  </a:lnTo>
                  <a:cubicBezTo>
                    <a:pt x="5968" y="7348"/>
                    <a:pt x="6006" y="7429"/>
                    <a:pt x="6088" y="7468"/>
                  </a:cubicBezTo>
                  <a:close/>
                  <a:moveTo>
                    <a:pt x="6575" y="7672"/>
                  </a:moveTo>
                  <a:lnTo>
                    <a:pt x="6575" y="7672"/>
                  </a:lnTo>
                  <a:lnTo>
                    <a:pt x="6818" y="7672"/>
                  </a:lnTo>
                  <a:lnTo>
                    <a:pt x="6818" y="7672"/>
                  </a:lnTo>
                  <a:lnTo>
                    <a:pt x="6818" y="7672"/>
                  </a:lnTo>
                  <a:lnTo>
                    <a:pt x="6818" y="7672"/>
                  </a:lnTo>
                  <a:lnTo>
                    <a:pt x="6818" y="7630"/>
                  </a:lnTo>
                  <a:lnTo>
                    <a:pt x="6860" y="7630"/>
                  </a:lnTo>
                  <a:lnTo>
                    <a:pt x="6899" y="6981"/>
                  </a:lnTo>
                  <a:lnTo>
                    <a:pt x="6818" y="6737"/>
                  </a:lnTo>
                  <a:lnTo>
                    <a:pt x="6617" y="7591"/>
                  </a:lnTo>
                  <a:lnTo>
                    <a:pt x="6617" y="7591"/>
                  </a:lnTo>
                  <a:close/>
                  <a:moveTo>
                    <a:pt x="6575" y="7672"/>
                  </a:moveTo>
                  <a:lnTo>
                    <a:pt x="6575" y="7672"/>
                  </a:lnTo>
                  <a:lnTo>
                    <a:pt x="6575" y="7591"/>
                  </a:lnTo>
                  <a:lnTo>
                    <a:pt x="6575" y="7591"/>
                  </a:lnTo>
                  <a:lnTo>
                    <a:pt x="6818" y="6698"/>
                  </a:lnTo>
                  <a:lnTo>
                    <a:pt x="6779" y="6575"/>
                  </a:lnTo>
                  <a:lnTo>
                    <a:pt x="6656" y="6698"/>
                  </a:lnTo>
                  <a:lnTo>
                    <a:pt x="6331" y="7510"/>
                  </a:lnTo>
                  <a:lnTo>
                    <a:pt x="6331" y="7549"/>
                  </a:lnTo>
                  <a:lnTo>
                    <a:pt x="6331" y="7591"/>
                  </a:lnTo>
                  <a:cubicBezTo>
                    <a:pt x="6412" y="7630"/>
                    <a:pt x="6493" y="7630"/>
                    <a:pt x="6575" y="7672"/>
                  </a:cubicBezTo>
                  <a:close/>
                  <a:moveTo>
                    <a:pt x="7104" y="7672"/>
                  </a:moveTo>
                  <a:close/>
                  <a:moveTo>
                    <a:pt x="8198" y="6374"/>
                  </a:moveTo>
                  <a:lnTo>
                    <a:pt x="8240" y="6374"/>
                  </a:lnTo>
                  <a:lnTo>
                    <a:pt x="8240" y="6331"/>
                  </a:lnTo>
                  <a:cubicBezTo>
                    <a:pt x="8240" y="6250"/>
                    <a:pt x="8198" y="6211"/>
                    <a:pt x="8198" y="6130"/>
                  </a:cubicBezTo>
                  <a:lnTo>
                    <a:pt x="8159" y="6169"/>
                  </a:lnTo>
                  <a:lnTo>
                    <a:pt x="8159" y="6130"/>
                  </a:lnTo>
                  <a:lnTo>
                    <a:pt x="7266" y="6331"/>
                  </a:lnTo>
                  <a:lnTo>
                    <a:pt x="8159" y="6374"/>
                  </a:lnTo>
                  <a:lnTo>
                    <a:pt x="8159" y="6374"/>
                  </a:lnTo>
                  <a:close/>
                  <a:moveTo>
                    <a:pt x="1585" y="5075"/>
                  </a:moveTo>
                  <a:lnTo>
                    <a:pt x="1585" y="5156"/>
                  </a:lnTo>
                  <a:lnTo>
                    <a:pt x="1585" y="5156"/>
                  </a:lnTo>
                  <a:lnTo>
                    <a:pt x="1585" y="6211"/>
                  </a:lnTo>
                  <a:lnTo>
                    <a:pt x="1585" y="6211"/>
                  </a:lnTo>
                  <a:lnTo>
                    <a:pt x="1705" y="5968"/>
                  </a:lnTo>
                  <a:lnTo>
                    <a:pt x="1828" y="5195"/>
                  </a:lnTo>
                  <a:lnTo>
                    <a:pt x="1828" y="5156"/>
                  </a:lnTo>
                  <a:lnTo>
                    <a:pt x="1828" y="5114"/>
                  </a:lnTo>
                  <a:lnTo>
                    <a:pt x="1828" y="5114"/>
                  </a:lnTo>
                  <a:cubicBezTo>
                    <a:pt x="1747" y="5075"/>
                    <a:pt x="1666" y="5075"/>
                    <a:pt x="1585" y="5075"/>
                  </a:cubicBezTo>
                  <a:close/>
                  <a:moveTo>
                    <a:pt x="1585" y="5075"/>
                  </a:moveTo>
                  <a:lnTo>
                    <a:pt x="1542" y="5075"/>
                  </a:lnTo>
                  <a:cubicBezTo>
                    <a:pt x="1461" y="5075"/>
                    <a:pt x="1380" y="5114"/>
                    <a:pt x="1299" y="5114"/>
                  </a:cubicBezTo>
                  <a:lnTo>
                    <a:pt x="1299" y="5156"/>
                  </a:lnTo>
                  <a:lnTo>
                    <a:pt x="1299" y="5195"/>
                  </a:lnTo>
                  <a:lnTo>
                    <a:pt x="1542" y="6211"/>
                  </a:lnTo>
                  <a:lnTo>
                    <a:pt x="1585" y="6211"/>
                  </a:lnTo>
                  <a:lnTo>
                    <a:pt x="1585" y="5156"/>
                  </a:lnTo>
                  <a:lnTo>
                    <a:pt x="1585" y="5156"/>
                  </a:lnTo>
                  <a:close/>
                  <a:moveTo>
                    <a:pt x="1867" y="5114"/>
                  </a:moveTo>
                  <a:lnTo>
                    <a:pt x="1867" y="5114"/>
                  </a:lnTo>
                  <a:lnTo>
                    <a:pt x="1867" y="5156"/>
                  </a:lnTo>
                  <a:lnTo>
                    <a:pt x="1828" y="5195"/>
                  </a:lnTo>
                  <a:lnTo>
                    <a:pt x="1705" y="5926"/>
                  </a:lnTo>
                  <a:lnTo>
                    <a:pt x="2029" y="5237"/>
                  </a:lnTo>
                  <a:lnTo>
                    <a:pt x="2029" y="5237"/>
                  </a:lnTo>
                  <a:lnTo>
                    <a:pt x="2072" y="5195"/>
                  </a:lnTo>
                  <a:cubicBezTo>
                    <a:pt x="1991" y="5156"/>
                    <a:pt x="1948" y="5114"/>
                    <a:pt x="1867" y="5114"/>
                  </a:cubicBezTo>
                  <a:close/>
                  <a:moveTo>
                    <a:pt x="2802" y="5887"/>
                  </a:moveTo>
                  <a:cubicBezTo>
                    <a:pt x="2802" y="5844"/>
                    <a:pt x="2760" y="5844"/>
                    <a:pt x="2760" y="5805"/>
                  </a:cubicBezTo>
                  <a:lnTo>
                    <a:pt x="2721" y="5805"/>
                  </a:lnTo>
                  <a:lnTo>
                    <a:pt x="2721" y="5805"/>
                  </a:lnTo>
                  <a:cubicBezTo>
                    <a:pt x="2721" y="5844"/>
                    <a:pt x="2679" y="5844"/>
                    <a:pt x="2679" y="5844"/>
                  </a:cubicBezTo>
                  <a:lnTo>
                    <a:pt x="2640" y="5805"/>
                  </a:lnTo>
                  <a:cubicBezTo>
                    <a:pt x="2679" y="5805"/>
                    <a:pt x="2679" y="5763"/>
                    <a:pt x="2721" y="5763"/>
                  </a:cubicBezTo>
                  <a:lnTo>
                    <a:pt x="2721" y="5763"/>
                  </a:lnTo>
                  <a:lnTo>
                    <a:pt x="2721" y="5763"/>
                  </a:lnTo>
                  <a:cubicBezTo>
                    <a:pt x="2679" y="5682"/>
                    <a:pt x="2598" y="5562"/>
                    <a:pt x="2516" y="5481"/>
                  </a:cubicBezTo>
                  <a:lnTo>
                    <a:pt x="2477" y="5520"/>
                  </a:lnTo>
                  <a:lnTo>
                    <a:pt x="2477" y="5520"/>
                  </a:lnTo>
                  <a:lnTo>
                    <a:pt x="1909" y="6211"/>
                  </a:lnTo>
                  <a:lnTo>
                    <a:pt x="2029" y="6169"/>
                  </a:lnTo>
                  <a:lnTo>
                    <a:pt x="2640" y="5724"/>
                  </a:lnTo>
                  <a:lnTo>
                    <a:pt x="2640" y="5724"/>
                  </a:lnTo>
                  <a:lnTo>
                    <a:pt x="2679" y="5682"/>
                  </a:lnTo>
                  <a:lnTo>
                    <a:pt x="2679" y="5682"/>
                  </a:lnTo>
                  <a:lnTo>
                    <a:pt x="2640" y="5724"/>
                  </a:lnTo>
                  <a:lnTo>
                    <a:pt x="2640" y="5724"/>
                  </a:lnTo>
                  <a:lnTo>
                    <a:pt x="2072" y="6130"/>
                  </a:lnTo>
                  <a:lnTo>
                    <a:pt x="2721" y="5926"/>
                  </a:lnTo>
                  <a:lnTo>
                    <a:pt x="2721" y="5926"/>
                  </a:lnTo>
                  <a:close/>
                  <a:moveTo>
                    <a:pt x="2802" y="5926"/>
                  </a:moveTo>
                  <a:lnTo>
                    <a:pt x="2760" y="5926"/>
                  </a:lnTo>
                  <a:lnTo>
                    <a:pt x="2721" y="5926"/>
                  </a:lnTo>
                  <a:lnTo>
                    <a:pt x="2029" y="6169"/>
                  </a:lnTo>
                  <a:lnTo>
                    <a:pt x="1948" y="6211"/>
                  </a:lnTo>
                  <a:lnTo>
                    <a:pt x="1991" y="6211"/>
                  </a:lnTo>
                  <a:lnTo>
                    <a:pt x="2029" y="6211"/>
                  </a:lnTo>
                  <a:lnTo>
                    <a:pt x="2029" y="6211"/>
                  </a:lnTo>
                  <a:lnTo>
                    <a:pt x="2802" y="6130"/>
                  </a:lnTo>
                  <a:lnTo>
                    <a:pt x="2802" y="6130"/>
                  </a:lnTo>
                  <a:lnTo>
                    <a:pt x="2883" y="6130"/>
                  </a:lnTo>
                  <a:lnTo>
                    <a:pt x="2883" y="6130"/>
                  </a:lnTo>
                  <a:cubicBezTo>
                    <a:pt x="2883" y="6049"/>
                    <a:pt x="2841" y="5968"/>
                    <a:pt x="2802" y="5926"/>
                  </a:cubicBezTo>
                  <a:close/>
                  <a:moveTo>
                    <a:pt x="2883" y="6169"/>
                  </a:moveTo>
                  <a:lnTo>
                    <a:pt x="2841" y="6169"/>
                  </a:lnTo>
                  <a:lnTo>
                    <a:pt x="2802" y="6169"/>
                  </a:lnTo>
                  <a:lnTo>
                    <a:pt x="2273" y="6211"/>
                  </a:lnTo>
                  <a:lnTo>
                    <a:pt x="2273" y="6211"/>
                  </a:lnTo>
                  <a:lnTo>
                    <a:pt x="2315" y="6211"/>
                  </a:lnTo>
                  <a:lnTo>
                    <a:pt x="2354" y="6211"/>
                  </a:lnTo>
                  <a:lnTo>
                    <a:pt x="2354" y="6211"/>
                  </a:lnTo>
                  <a:lnTo>
                    <a:pt x="2396" y="6211"/>
                  </a:lnTo>
                  <a:lnTo>
                    <a:pt x="2435" y="6211"/>
                  </a:lnTo>
                  <a:lnTo>
                    <a:pt x="2477" y="6211"/>
                  </a:lnTo>
                  <a:lnTo>
                    <a:pt x="2477" y="6211"/>
                  </a:lnTo>
                  <a:cubicBezTo>
                    <a:pt x="2477" y="6169"/>
                    <a:pt x="2516" y="6169"/>
                    <a:pt x="2516" y="6211"/>
                  </a:cubicBezTo>
                  <a:lnTo>
                    <a:pt x="2559" y="6211"/>
                  </a:lnTo>
                  <a:cubicBezTo>
                    <a:pt x="2559" y="6169"/>
                    <a:pt x="2559" y="6169"/>
                    <a:pt x="2598" y="6169"/>
                  </a:cubicBezTo>
                  <a:lnTo>
                    <a:pt x="2598" y="6169"/>
                  </a:lnTo>
                  <a:lnTo>
                    <a:pt x="2640" y="6169"/>
                  </a:lnTo>
                  <a:lnTo>
                    <a:pt x="2679" y="6169"/>
                  </a:lnTo>
                  <a:lnTo>
                    <a:pt x="2679" y="6169"/>
                  </a:lnTo>
                  <a:lnTo>
                    <a:pt x="2721" y="6169"/>
                  </a:lnTo>
                  <a:lnTo>
                    <a:pt x="2760" y="6169"/>
                  </a:lnTo>
                  <a:lnTo>
                    <a:pt x="2760" y="6169"/>
                  </a:lnTo>
                  <a:lnTo>
                    <a:pt x="2841" y="6169"/>
                  </a:lnTo>
                  <a:lnTo>
                    <a:pt x="2841" y="6169"/>
                  </a:lnTo>
                  <a:lnTo>
                    <a:pt x="2883" y="6169"/>
                  </a:lnTo>
                  <a:lnTo>
                    <a:pt x="2883" y="6169"/>
                  </a:lnTo>
                  <a:close/>
                  <a:moveTo>
                    <a:pt x="2922" y="6413"/>
                  </a:moveTo>
                  <a:lnTo>
                    <a:pt x="2922" y="6413"/>
                  </a:lnTo>
                  <a:lnTo>
                    <a:pt x="2922" y="6413"/>
                  </a:lnTo>
                  <a:lnTo>
                    <a:pt x="2922" y="6413"/>
                  </a:lnTo>
                  <a:lnTo>
                    <a:pt x="2922" y="6413"/>
                  </a:lnTo>
                  <a:lnTo>
                    <a:pt x="2841" y="6413"/>
                  </a:lnTo>
                  <a:lnTo>
                    <a:pt x="2841" y="6413"/>
                  </a:lnTo>
                  <a:lnTo>
                    <a:pt x="1828" y="6413"/>
                  </a:lnTo>
                  <a:lnTo>
                    <a:pt x="1828" y="6413"/>
                  </a:lnTo>
                  <a:lnTo>
                    <a:pt x="2922" y="6455"/>
                  </a:lnTo>
                  <a:close/>
                  <a:moveTo>
                    <a:pt x="2802" y="6981"/>
                  </a:moveTo>
                  <a:lnTo>
                    <a:pt x="2802" y="6981"/>
                  </a:lnTo>
                  <a:lnTo>
                    <a:pt x="2760" y="6981"/>
                  </a:lnTo>
                  <a:lnTo>
                    <a:pt x="2721" y="6981"/>
                  </a:lnTo>
                  <a:lnTo>
                    <a:pt x="2721" y="6981"/>
                  </a:lnTo>
                  <a:lnTo>
                    <a:pt x="2679" y="6981"/>
                  </a:lnTo>
                  <a:lnTo>
                    <a:pt x="2640" y="6981"/>
                  </a:lnTo>
                  <a:cubicBezTo>
                    <a:pt x="2640" y="6981"/>
                    <a:pt x="2640" y="7023"/>
                    <a:pt x="2598" y="6981"/>
                  </a:cubicBezTo>
                  <a:lnTo>
                    <a:pt x="2598" y="6981"/>
                  </a:lnTo>
                  <a:cubicBezTo>
                    <a:pt x="2598" y="7023"/>
                    <a:pt x="2559" y="7023"/>
                    <a:pt x="2559" y="7023"/>
                  </a:cubicBezTo>
                  <a:lnTo>
                    <a:pt x="2559" y="7023"/>
                  </a:lnTo>
                  <a:lnTo>
                    <a:pt x="2640" y="7062"/>
                  </a:lnTo>
                  <a:lnTo>
                    <a:pt x="2679" y="7062"/>
                  </a:lnTo>
                  <a:lnTo>
                    <a:pt x="2721" y="7104"/>
                  </a:lnTo>
                  <a:cubicBezTo>
                    <a:pt x="2721" y="7062"/>
                    <a:pt x="2760" y="7023"/>
                    <a:pt x="2802" y="6981"/>
                  </a:cubicBezTo>
                  <a:close/>
                  <a:moveTo>
                    <a:pt x="2802" y="6942"/>
                  </a:moveTo>
                  <a:lnTo>
                    <a:pt x="2802" y="6942"/>
                  </a:lnTo>
                  <a:lnTo>
                    <a:pt x="2802" y="6900"/>
                  </a:lnTo>
                  <a:lnTo>
                    <a:pt x="2802" y="6900"/>
                  </a:lnTo>
                  <a:lnTo>
                    <a:pt x="2760" y="6900"/>
                  </a:lnTo>
                  <a:lnTo>
                    <a:pt x="2760" y="6861"/>
                  </a:lnTo>
                  <a:lnTo>
                    <a:pt x="2072" y="6536"/>
                  </a:lnTo>
                  <a:lnTo>
                    <a:pt x="1786" y="6536"/>
                  </a:lnTo>
                  <a:cubicBezTo>
                    <a:pt x="1786" y="6536"/>
                    <a:pt x="1786" y="6575"/>
                    <a:pt x="1828" y="6575"/>
                  </a:cubicBezTo>
                  <a:lnTo>
                    <a:pt x="2516" y="6981"/>
                  </a:lnTo>
                  <a:lnTo>
                    <a:pt x="2516" y="6981"/>
                  </a:lnTo>
                  <a:lnTo>
                    <a:pt x="2559" y="6981"/>
                  </a:lnTo>
                  <a:lnTo>
                    <a:pt x="2598" y="6981"/>
                  </a:lnTo>
                  <a:lnTo>
                    <a:pt x="2598" y="6981"/>
                  </a:lnTo>
                  <a:cubicBezTo>
                    <a:pt x="2640" y="6942"/>
                    <a:pt x="2640" y="6942"/>
                    <a:pt x="2640" y="6981"/>
                  </a:cubicBezTo>
                  <a:lnTo>
                    <a:pt x="2679" y="6981"/>
                  </a:lnTo>
                  <a:cubicBezTo>
                    <a:pt x="2679" y="6942"/>
                    <a:pt x="2679" y="6942"/>
                    <a:pt x="2721" y="6942"/>
                  </a:cubicBezTo>
                  <a:lnTo>
                    <a:pt x="2721" y="6942"/>
                  </a:lnTo>
                  <a:lnTo>
                    <a:pt x="2760" y="6942"/>
                  </a:lnTo>
                  <a:close/>
                  <a:moveTo>
                    <a:pt x="2841" y="6900"/>
                  </a:moveTo>
                  <a:lnTo>
                    <a:pt x="2841" y="6900"/>
                  </a:lnTo>
                  <a:cubicBezTo>
                    <a:pt x="2841" y="6818"/>
                    <a:pt x="2883" y="6737"/>
                    <a:pt x="2883" y="6656"/>
                  </a:cubicBezTo>
                  <a:lnTo>
                    <a:pt x="2841" y="6656"/>
                  </a:lnTo>
                  <a:lnTo>
                    <a:pt x="2841" y="6656"/>
                  </a:lnTo>
                  <a:lnTo>
                    <a:pt x="2111" y="6536"/>
                  </a:lnTo>
                  <a:lnTo>
                    <a:pt x="2111" y="6536"/>
                  </a:lnTo>
                  <a:lnTo>
                    <a:pt x="2760" y="6861"/>
                  </a:lnTo>
                  <a:lnTo>
                    <a:pt x="2760" y="6861"/>
                  </a:lnTo>
                  <a:close/>
                  <a:moveTo>
                    <a:pt x="1179" y="7549"/>
                  </a:moveTo>
                  <a:lnTo>
                    <a:pt x="1179" y="7549"/>
                  </a:lnTo>
                  <a:cubicBezTo>
                    <a:pt x="1260" y="7591"/>
                    <a:pt x="1299" y="7630"/>
                    <a:pt x="1380" y="7630"/>
                  </a:cubicBezTo>
                  <a:lnTo>
                    <a:pt x="1380" y="7591"/>
                  </a:lnTo>
                  <a:lnTo>
                    <a:pt x="1380" y="7591"/>
                  </a:lnTo>
                  <a:lnTo>
                    <a:pt x="1461" y="7104"/>
                  </a:lnTo>
                  <a:cubicBezTo>
                    <a:pt x="1422" y="7104"/>
                    <a:pt x="1422" y="7062"/>
                    <a:pt x="1422" y="7023"/>
                  </a:cubicBezTo>
                  <a:lnTo>
                    <a:pt x="1380" y="7023"/>
                  </a:lnTo>
                  <a:lnTo>
                    <a:pt x="1179" y="7510"/>
                  </a:lnTo>
                  <a:lnTo>
                    <a:pt x="1179" y="7510"/>
                  </a:lnTo>
                  <a:close/>
                  <a:moveTo>
                    <a:pt x="1422" y="7630"/>
                  </a:moveTo>
                  <a:lnTo>
                    <a:pt x="1422" y="7630"/>
                  </a:lnTo>
                  <a:cubicBezTo>
                    <a:pt x="1461" y="7630"/>
                    <a:pt x="1542" y="7672"/>
                    <a:pt x="1624" y="7672"/>
                  </a:cubicBezTo>
                  <a:lnTo>
                    <a:pt x="1624" y="7672"/>
                  </a:lnTo>
                  <a:lnTo>
                    <a:pt x="1624" y="7591"/>
                  </a:lnTo>
                  <a:lnTo>
                    <a:pt x="1624" y="7591"/>
                  </a:lnTo>
                  <a:lnTo>
                    <a:pt x="1542" y="7143"/>
                  </a:lnTo>
                  <a:lnTo>
                    <a:pt x="1542" y="7104"/>
                  </a:lnTo>
                  <a:lnTo>
                    <a:pt x="1504" y="7104"/>
                  </a:lnTo>
                  <a:cubicBezTo>
                    <a:pt x="1504" y="7143"/>
                    <a:pt x="1504" y="7143"/>
                    <a:pt x="1504" y="7104"/>
                  </a:cubicBezTo>
                  <a:lnTo>
                    <a:pt x="1504" y="7104"/>
                  </a:lnTo>
                  <a:lnTo>
                    <a:pt x="1542" y="7104"/>
                  </a:lnTo>
                  <a:lnTo>
                    <a:pt x="1542" y="7104"/>
                  </a:lnTo>
                  <a:lnTo>
                    <a:pt x="1542" y="7104"/>
                  </a:lnTo>
                  <a:lnTo>
                    <a:pt x="1504" y="7104"/>
                  </a:lnTo>
                  <a:lnTo>
                    <a:pt x="1504" y="7104"/>
                  </a:lnTo>
                  <a:lnTo>
                    <a:pt x="1461" y="7104"/>
                  </a:lnTo>
                  <a:lnTo>
                    <a:pt x="1422" y="7591"/>
                  </a:lnTo>
                  <a:lnTo>
                    <a:pt x="1422" y="7591"/>
                  </a:lnTo>
                  <a:close/>
                  <a:moveTo>
                    <a:pt x="731" y="7266"/>
                  </a:moveTo>
                  <a:cubicBezTo>
                    <a:pt x="773" y="7348"/>
                    <a:pt x="854" y="7386"/>
                    <a:pt x="935" y="7429"/>
                  </a:cubicBezTo>
                  <a:lnTo>
                    <a:pt x="935" y="7386"/>
                  </a:lnTo>
                  <a:lnTo>
                    <a:pt x="974" y="7386"/>
                  </a:lnTo>
                  <a:lnTo>
                    <a:pt x="1461" y="6656"/>
                  </a:lnTo>
                  <a:lnTo>
                    <a:pt x="1461" y="6656"/>
                  </a:lnTo>
                  <a:lnTo>
                    <a:pt x="1461" y="6656"/>
                  </a:lnTo>
                  <a:lnTo>
                    <a:pt x="1461" y="6617"/>
                  </a:lnTo>
                  <a:lnTo>
                    <a:pt x="1461" y="6617"/>
                  </a:lnTo>
                  <a:cubicBezTo>
                    <a:pt x="1461" y="6617"/>
                    <a:pt x="1461" y="6575"/>
                    <a:pt x="1422" y="6575"/>
                  </a:cubicBezTo>
                  <a:lnTo>
                    <a:pt x="1422" y="6617"/>
                  </a:lnTo>
                  <a:cubicBezTo>
                    <a:pt x="1380" y="6617"/>
                    <a:pt x="1380" y="6617"/>
                    <a:pt x="1380" y="6575"/>
                  </a:cubicBezTo>
                  <a:lnTo>
                    <a:pt x="1380" y="6575"/>
                  </a:lnTo>
                  <a:lnTo>
                    <a:pt x="1260" y="6617"/>
                  </a:lnTo>
                  <a:lnTo>
                    <a:pt x="773" y="7224"/>
                  </a:lnTo>
                  <a:lnTo>
                    <a:pt x="773" y="7224"/>
                  </a:lnTo>
                  <a:close/>
                  <a:moveTo>
                    <a:pt x="569" y="7062"/>
                  </a:moveTo>
                  <a:lnTo>
                    <a:pt x="569" y="7062"/>
                  </a:lnTo>
                  <a:lnTo>
                    <a:pt x="611" y="7023"/>
                  </a:lnTo>
                  <a:lnTo>
                    <a:pt x="611" y="7023"/>
                  </a:lnTo>
                  <a:lnTo>
                    <a:pt x="1056" y="6698"/>
                  </a:lnTo>
                  <a:lnTo>
                    <a:pt x="487" y="6861"/>
                  </a:lnTo>
                  <a:lnTo>
                    <a:pt x="487" y="6861"/>
                  </a:lnTo>
                  <a:lnTo>
                    <a:pt x="448" y="6861"/>
                  </a:lnTo>
                  <a:lnTo>
                    <a:pt x="448" y="6861"/>
                  </a:lnTo>
                  <a:cubicBezTo>
                    <a:pt x="487" y="6942"/>
                    <a:pt x="530" y="6981"/>
                    <a:pt x="569" y="7062"/>
                  </a:cubicBezTo>
                  <a:close/>
                  <a:moveTo>
                    <a:pt x="569" y="7062"/>
                  </a:moveTo>
                  <a:lnTo>
                    <a:pt x="569" y="7062"/>
                  </a:lnTo>
                  <a:cubicBezTo>
                    <a:pt x="611" y="7143"/>
                    <a:pt x="650" y="7185"/>
                    <a:pt x="731" y="7266"/>
                  </a:cubicBezTo>
                  <a:lnTo>
                    <a:pt x="731" y="7224"/>
                  </a:lnTo>
                  <a:lnTo>
                    <a:pt x="773" y="7224"/>
                  </a:lnTo>
                  <a:lnTo>
                    <a:pt x="1260" y="6617"/>
                  </a:lnTo>
                  <a:lnTo>
                    <a:pt x="1098" y="6656"/>
                  </a:lnTo>
                  <a:lnTo>
                    <a:pt x="611" y="7023"/>
                  </a:lnTo>
                  <a:lnTo>
                    <a:pt x="611" y="7062"/>
                  </a:lnTo>
                  <a:close/>
                  <a:moveTo>
                    <a:pt x="367" y="6088"/>
                  </a:moveTo>
                  <a:lnTo>
                    <a:pt x="367" y="6088"/>
                  </a:lnTo>
                  <a:lnTo>
                    <a:pt x="406" y="6130"/>
                  </a:lnTo>
                  <a:lnTo>
                    <a:pt x="406" y="6130"/>
                  </a:lnTo>
                  <a:lnTo>
                    <a:pt x="1017" y="6331"/>
                  </a:lnTo>
                  <a:lnTo>
                    <a:pt x="1218" y="6331"/>
                  </a:lnTo>
                  <a:lnTo>
                    <a:pt x="448" y="5926"/>
                  </a:lnTo>
                  <a:lnTo>
                    <a:pt x="448" y="5926"/>
                  </a:lnTo>
                  <a:lnTo>
                    <a:pt x="406" y="5887"/>
                  </a:lnTo>
                  <a:cubicBezTo>
                    <a:pt x="367" y="5968"/>
                    <a:pt x="367" y="6007"/>
                    <a:pt x="367" y="6088"/>
                  </a:cubicBezTo>
                  <a:close/>
                  <a:moveTo>
                    <a:pt x="367" y="6130"/>
                  </a:moveTo>
                  <a:lnTo>
                    <a:pt x="325" y="6130"/>
                  </a:lnTo>
                  <a:lnTo>
                    <a:pt x="325" y="6331"/>
                  </a:lnTo>
                  <a:lnTo>
                    <a:pt x="325" y="6331"/>
                  </a:lnTo>
                  <a:lnTo>
                    <a:pt x="367" y="6331"/>
                  </a:lnTo>
                  <a:lnTo>
                    <a:pt x="367" y="6374"/>
                  </a:lnTo>
                  <a:lnTo>
                    <a:pt x="1017" y="6331"/>
                  </a:lnTo>
                  <a:lnTo>
                    <a:pt x="406" y="6130"/>
                  </a:lnTo>
                  <a:lnTo>
                    <a:pt x="406" y="6130"/>
                  </a:lnTo>
                  <a:close/>
                  <a:moveTo>
                    <a:pt x="325" y="6374"/>
                  </a:moveTo>
                  <a:lnTo>
                    <a:pt x="325" y="6374"/>
                  </a:lnTo>
                  <a:lnTo>
                    <a:pt x="325" y="6374"/>
                  </a:lnTo>
                  <a:cubicBezTo>
                    <a:pt x="325" y="6455"/>
                    <a:pt x="325" y="6536"/>
                    <a:pt x="367" y="6617"/>
                  </a:cubicBezTo>
                  <a:lnTo>
                    <a:pt x="367" y="6617"/>
                  </a:lnTo>
                  <a:lnTo>
                    <a:pt x="406" y="6617"/>
                  </a:lnTo>
                  <a:lnTo>
                    <a:pt x="406" y="6617"/>
                  </a:lnTo>
                  <a:lnTo>
                    <a:pt x="1299" y="6494"/>
                  </a:lnTo>
                  <a:lnTo>
                    <a:pt x="1341" y="6455"/>
                  </a:lnTo>
                  <a:lnTo>
                    <a:pt x="1299" y="6455"/>
                  </a:lnTo>
                  <a:lnTo>
                    <a:pt x="1299" y="6455"/>
                  </a:lnTo>
                  <a:lnTo>
                    <a:pt x="1341" y="6455"/>
                  </a:lnTo>
                  <a:lnTo>
                    <a:pt x="1260" y="6413"/>
                  </a:lnTo>
                  <a:lnTo>
                    <a:pt x="1260" y="6413"/>
                  </a:lnTo>
                  <a:lnTo>
                    <a:pt x="1218" y="6413"/>
                  </a:lnTo>
                  <a:lnTo>
                    <a:pt x="1017" y="6331"/>
                  </a:lnTo>
                  <a:lnTo>
                    <a:pt x="367" y="6374"/>
                  </a:lnTo>
                  <a:lnTo>
                    <a:pt x="367" y="6374"/>
                  </a:lnTo>
                  <a:close/>
                  <a:moveTo>
                    <a:pt x="367" y="6617"/>
                  </a:moveTo>
                  <a:lnTo>
                    <a:pt x="367" y="6617"/>
                  </a:lnTo>
                  <a:cubicBezTo>
                    <a:pt x="367" y="6698"/>
                    <a:pt x="406" y="6779"/>
                    <a:pt x="448" y="6861"/>
                  </a:cubicBezTo>
                  <a:lnTo>
                    <a:pt x="448" y="6861"/>
                  </a:lnTo>
                  <a:lnTo>
                    <a:pt x="448" y="6861"/>
                  </a:lnTo>
                  <a:lnTo>
                    <a:pt x="448" y="6861"/>
                  </a:lnTo>
                  <a:lnTo>
                    <a:pt x="448" y="6861"/>
                  </a:lnTo>
                  <a:lnTo>
                    <a:pt x="487" y="6818"/>
                  </a:lnTo>
                  <a:lnTo>
                    <a:pt x="487" y="6818"/>
                  </a:lnTo>
                  <a:lnTo>
                    <a:pt x="1098" y="6656"/>
                  </a:lnTo>
                  <a:lnTo>
                    <a:pt x="1260" y="6536"/>
                  </a:lnTo>
                  <a:lnTo>
                    <a:pt x="406" y="6617"/>
                  </a:lnTo>
                  <a:lnTo>
                    <a:pt x="406" y="6617"/>
                  </a:lnTo>
                  <a:close/>
                  <a:moveTo>
                    <a:pt x="6331" y="4708"/>
                  </a:moveTo>
                  <a:lnTo>
                    <a:pt x="6331" y="4708"/>
                  </a:lnTo>
                  <a:lnTo>
                    <a:pt x="6292" y="4708"/>
                  </a:lnTo>
                  <a:lnTo>
                    <a:pt x="6292" y="4750"/>
                  </a:lnTo>
                  <a:lnTo>
                    <a:pt x="6292" y="4750"/>
                  </a:lnTo>
                  <a:cubicBezTo>
                    <a:pt x="6292" y="4750"/>
                    <a:pt x="6292" y="4789"/>
                    <a:pt x="6331" y="4831"/>
                  </a:cubicBezTo>
                  <a:cubicBezTo>
                    <a:pt x="6331" y="4831"/>
                    <a:pt x="6373" y="4831"/>
                    <a:pt x="6373" y="4789"/>
                  </a:cubicBezTo>
                  <a:close/>
                  <a:moveTo>
                    <a:pt x="6493" y="5114"/>
                  </a:moveTo>
                  <a:lnTo>
                    <a:pt x="6493" y="5114"/>
                  </a:lnTo>
                  <a:lnTo>
                    <a:pt x="6493" y="5114"/>
                  </a:lnTo>
                  <a:lnTo>
                    <a:pt x="6454" y="5114"/>
                  </a:lnTo>
                  <a:lnTo>
                    <a:pt x="6454" y="5156"/>
                  </a:lnTo>
                  <a:lnTo>
                    <a:pt x="6493" y="5156"/>
                  </a:lnTo>
                  <a:lnTo>
                    <a:pt x="6493" y="5114"/>
                  </a:lnTo>
                  <a:close/>
                  <a:moveTo>
                    <a:pt x="6493" y="5156"/>
                  </a:moveTo>
                  <a:lnTo>
                    <a:pt x="6493" y="5156"/>
                  </a:lnTo>
                  <a:lnTo>
                    <a:pt x="6536" y="5156"/>
                  </a:lnTo>
                  <a:close/>
                  <a:moveTo>
                    <a:pt x="6575" y="5237"/>
                  </a:moveTo>
                  <a:lnTo>
                    <a:pt x="6575" y="5237"/>
                  </a:lnTo>
                  <a:lnTo>
                    <a:pt x="6575" y="5237"/>
                  </a:lnTo>
                  <a:lnTo>
                    <a:pt x="6575" y="5276"/>
                  </a:lnTo>
                  <a:lnTo>
                    <a:pt x="6575" y="5276"/>
                  </a:lnTo>
                  <a:lnTo>
                    <a:pt x="6493" y="5276"/>
                  </a:lnTo>
                  <a:cubicBezTo>
                    <a:pt x="6493" y="5318"/>
                    <a:pt x="6454" y="5318"/>
                    <a:pt x="6412" y="5318"/>
                  </a:cubicBezTo>
                  <a:lnTo>
                    <a:pt x="6454" y="5318"/>
                  </a:lnTo>
                  <a:lnTo>
                    <a:pt x="6412" y="5318"/>
                  </a:lnTo>
                  <a:lnTo>
                    <a:pt x="6779" y="6088"/>
                  </a:lnTo>
                  <a:lnTo>
                    <a:pt x="6818" y="5887"/>
                  </a:lnTo>
                  <a:lnTo>
                    <a:pt x="6656" y="5237"/>
                  </a:lnTo>
                  <a:lnTo>
                    <a:pt x="6617" y="5237"/>
                  </a:lnTo>
                  <a:close/>
                  <a:moveTo>
                    <a:pt x="6899" y="6250"/>
                  </a:moveTo>
                  <a:lnTo>
                    <a:pt x="6899" y="6250"/>
                  </a:lnTo>
                  <a:lnTo>
                    <a:pt x="6899" y="6250"/>
                  </a:lnTo>
                  <a:lnTo>
                    <a:pt x="6941" y="6292"/>
                  </a:lnTo>
                  <a:lnTo>
                    <a:pt x="6941" y="6211"/>
                  </a:lnTo>
                  <a:close/>
                  <a:moveTo>
                    <a:pt x="6941" y="6211"/>
                  </a:moveTo>
                  <a:lnTo>
                    <a:pt x="6941" y="6211"/>
                  </a:lnTo>
                  <a:lnTo>
                    <a:pt x="6941" y="6169"/>
                  </a:lnTo>
                  <a:lnTo>
                    <a:pt x="6899" y="6211"/>
                  </a:lnTo>
                  <a:lnTo>
                    <a:pt x="6899" y="6250"/>
                  </a:lnTo>
                  <a:close/>
                  <a:moveTo>
                    <a:pt x="6941" y="6331"/>
                  </a:moveTo>
                  <a:lnTo>
                    <a:pt x="6941" y="6331"/>
                  </a:lnTo>
                  <a:lnTo>
                    <a:pt x="6941" y="6292"/>
                  </a:lnTo>
                  <a:lnTo>
                    <a:pt x="6941" y="6292"/>
                  </a:lnTo>
                  <a:lnTo>
                    <a:pt x="6899" y="6292"/>
                  </a:lnTo>
                  <a:cubicBezTo>
                    <a:pt x="6941" y="6292"/>
                    <a:pt x="6941" y="6292"/>
                    <a:pt x="6941" y="6331"/>
                  </a:cubicBezTo>
                  <a:close/>
                  <a:moveTo>
                    <a:pt x="6941" y="6331"/>
                  </a:moveTo>
                  <a:lnTo>
                    <a:pt x="6941" y="6331"/>
                  </a:lnTo>
                  <a:lnTo>
                    <a:pt x="6941" y="6374"/>
                  </a:lnTo>
                  <a:close/>
                  <a:moveTo>
                    <a:pt x="6941" y="6536"/>
                  </a:moveTo>
                  <a:lnTo>
                    <a:pt x="6941" y="6536"/>
                  </a:lnTo>
                  <a:lnTo>
                    <a:pt x="6899" y="6536"/>
                  </a:lnTo>
                  <a:lnTo>
                    <a:pt x="6899" y="6536"/>
                  </a:lnTo>
                  <a:lnTo>
                    <a:pt x="6860" y="6575"/>
                  </a:lnTo>
                  <a:lnTo>
                    <a:pt x="6941" y="6737"/>
                  </a:lnTo>
                  <a:close/>
                  <a:moveTo>
                    <a:pt x="6818" y="6088"/>
                  </a:moveTo>
                  <a:lnTo>
                    <a:pt x="6818" y="6088"/>
                  </a:lnTo>
                  <a:lnTo>
                    <a:pt x="6818" y="6088"/>
                  </a:lnTo>
                  <a:lnTo>
                    <a:pt x="6860" y="6211"/>
                  </a:lnTo>
                  <a:lnTo>
                    <a:pt x="6899" y="6211"/>
                  </a:lnTo>
                  <a:lnTo>
                    <a:pt x="6818" y="6007"/>
                  </a:lnTo>
                  <a:close/>
                  <a:moveTo>
                    <a:pt x="6818" y="6007"/>
                  </a:moveTo>
                  <a:lnTo>
                    <a:pt x="6818" y="6007"/>
                  </a:lnTo>
                  <a:lnTo>
                    <a:pt x="6818" y="5926"/>
                  </a:lnTo>
                  <a:lnTo>
                    <a:pt x="6818" y="6049"/>
                  </a:lnTo>
                  <a:close/>
                  <a:moveTo>
                    <a:pt x="6860" y="6536"/>
                  </a:moveTo>
                  <a:lnTo>
                    <a:pt x="6860" y="6536"/>
                  </a:lnTo>
                  <a:lnTo>
                    <a:pt x="6818" y="6536"/>
                  </a:lnTo>
                  <a:close/>
                  <a:moveTo>
                    <a:pt x="6860" y="6536"/>
                  </a:moveTo>
                  <a:lnTo>
                    <a:pt x="6860" y="6536"/>
                  </a:lnTo>
                  <a:lnTo>
                    <a:pt x="6860" y="6575"/>
                  </a:lnTo>
                  <a:lnTo>
                    <a:pt x="6860" y="6536"/>
                  </a:lnTo>
                  <a:close/>
                  <a:moveTo>
                    <a:pt x="6860" y="6250"/>
                  </a:moveTo>
                  <a:lnTo>
                    <a:pt x="6860" y="6250"/>
                  </a:lnTo>
                  <a:lnTo>
                    <a:pt x="6899" y="6250"/>
                  </a:lnTo>
                  <a:lnTo>
                    <a:pt x="6899" y="6211"/>
                  </a:lnTo>
                  <a:close/>
                  <a:moveTo>
                    <a:pt x="6860" y="6617"/>
                  </a:moveTo>
                  <a:lnTo>
                    <a:pt x="6860" y="6617"/>
                  </a:lnTo>
                  <a:lnTo>
                    <a:pt x="6860" y="6698"/>
                  </a:lnTo>
                  <a:lnTo>
                    <a:pt x="6899" y="6942"/>
                  </a:lnTo>
                  <a:lnTo>
                    <a:pt x="6941" y="6737"/>
                  </a:lnTo>
                  <a:close/>
                  <a:moveTo>
                    <a:pt x="6860" y="6575"/>
                  </a:moveTo>
                  <a:lnTo>
                    <a:pt x="6860" y="6575"/>
                  </a:lnTo>
                  <a:lnTo>
                    <a:pt x="6818" y="6536"/>
                  </a:lnTo>
                  <a:lnTo>
                    <a:pt x="6818" y="6575"/>
                  </a:lnTo>
                  <a:lnTo>
                    <a:pt x="6818" y="6698"/>
                  </a:lnTo>
                  <a:close/>
                  <a:moveTo>
                    <a:pt x="6818" y="6536"/>
                  </a:moveTo>
                  <a:lnTo>
                    <a:pt x="6818" y="6536"/>
                  </a:lnTo>
                  <a:lnTo>
                    <a:pt x="6818" y="6536"/>
                  </a:lnTo>
                  <a:cubicBezTo>
                    <a:pt x="6818" y="6494"/>
                    <a:pt x="6779" y="6494"/>
                    <a:pt x="6779" y="6494"/>
                  </a:cubicBezTo>
                  <a:lnTo>
                    <a:pt x="6779" y="6494"/>
                  </a:lnTo>
                  <a:lnTo>
                    <a:pt x="6818" y="6575"/>
                  </a:lnTo>
                  <a:close/>
                  <a:moveTo>
                    <a:pt x="6779" y="6494"/>
                  </a:moveTo>
                  <a:lnTo>
                    <a:pt x="6779" y="6494"/>
                  </a:lnTo>
                  <a:lnTo>
                    <a:pt x="6737" y="6536"/>
                  </a:lnTo>
                  <a:lnTo>
                    <a:pt x="6656" y="6656"/>
                  </a:lnTo>
                  <a:lnTo>
                    <a:pt x="6779" y="6575"/>
                  </a:lnTo>
                  <a:close/>
                  <a:moveTo>
                    <a:pt x="6698" y="6331"/>
                  </a:moveTo>
                  <a:lnTo>
                    <a:pt x="6698" y="6331"/>
                  </a:lnTo>
                  <a:lnTo>
                    <a:pt x="6737" y="6331"/>
                  </a:lnTo>
                  <a:lnTo>
                    <a:pt x="6698" y="6292"/>
                  </a:lnTo>
                  <a:lnTo>
                    <a:pt x="6656" y="6292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737" y="6413"/>
                  </a:lnTo>
                  <a:close/>
                  <a:moveTo>
                    <a:pt x="6698" y="6292"/>
                  </a:moveTo>
                  <a:lnTo>
                    <a:pt x="6698" y="6292"/>
                  </a:lnTo>
                  <a:lnTo>
                    <a:pt x="6698" y="6292"/>
                  </a:lnTo>
                  <a:lnTo>
                    <a:pt x="6698" y="6250"/>
                  </a:lnTo>
                  <a:lnTo>
                    <a:pt x="6698" y="6250"/>
                  </a:lnTo>
                  <a:close/>
                  <a:moveTo>
                    <a:pt x="6698" y="6292"/>
                  </a:moveTo>
                  <a:lnTo>
                    <a:pt x="6698" y="6292"/>
                  </a:lnTo>
                  <a:lnTo>
                    <a:pt x="6737" y="6331"/>
                  </a:lnTo>
                  <a:lnTo>
                    <a:pt x="6737" y="6331"/>
                  </a:lnTo>
                  <a:lnTo>
                    <a:pt x="6737" y="6331"/>
                  </a:lnTo>
                  <a:lnTo>
                    <a:pt x="6737" y="6292"/>
                  </a:lnTo>
                  <a:lnTo>
                    <a:pt x="6737" y="6292"/>
                  </a:lnTo>
                  <a:close/>
                  <a:moveTo>
                    <a:pt x="6737" y="6331"/>
                  </a:moveTo>
                  <a:lnTo>
                    <a:pt x="6737" y="6331"/>
                  </a:lnTo>
                  <a:lnTo>
                    <a:pt x="6698" y="6374"/>
                  </a:lnTo>
                  <a:lnTo>
                    <a:pt x="6737" y="6374"/>
                  </a:lnTo>
                  <a:lnTo>
                    <a:pt x="6737" y="6374"/>
                  </a:lnTo>
                  <a:close/>
                  <a:moveTo>
                    <a:pt x="6737" y="6374"/>
                  </a:moveTo>
                  <a:lnTo>
                    <a:pt x="6737" y="6374"/>
                  </a:lnTo>
                  <a:lnTo>
                    <a:pt x="6737" y="6374"/>
                  </a:lnTo>
                  <a:close/>
                  <a:moveTo>
                    <a:pt x="6698" y="6413"/>
                  </a:moveTo>
                  <a:lnTo>
                    <a:pt x="6698" y="6413"/>
                  </a:lnTo>
                  <a:lnTo>
                    <a:pt x="6656" y="6455"/>
                  </a:lnTo>
                  <a:lnTo>
                    <a:pt x="6737" y="6494"/>
                  </a:lnTo>
                  <a:lnTo>
                    <a:pt x="6737" y="6413"/>
                  </a:lnTo>
                  <a:lnTo>
                    <a:pt x="6737" y="6413"/>
                  </a:lnTo>
                  <a:lnTo>
                    <a:pt x="6737" y="6413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737" y="6494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779" y="6494"/>
                  </a:lnTo>
                  <a:lnTo>
                    <a:pt x="6779" y="6455"/>
                  </a:lnTo>
                  <a:lnTo>
                    <a:pt x="6737" y="6455"/>
                  </a:lnTo>
                  <a:close/>
                  <a:moveTo>
                    <a:pt x="6698" y="6536"/>
                  </a:moveTo>
                  <a:lnTo>
                    <a:pt x="6698" y="6536"/>
                  </a:lnTo>
                  <a:lnTo>
                    <a:pt x="6575" y="6617"/>
                  </a:lnTo>
                  <a:lnTo>
                    <a:pt x="6412" y="6861"/>
                  </a:lnTo>
                  <a:lnTo>
                    <a:pt x="6656" y="6698"/>
                  </a:lnTo>
                  <a:close/>
                  <a:moveTo>
                    <a:pt x="6737" y="6494"/>
                  </a:moveTo>
                  <a:lnTo>
                    <a:pt x="6737" y="6494"/>
                  </a:lnTo>
                  <a:lnTo>
                    <a:pt x="6737" y="6494"/>
                  </a:lnTo>
                  <a:lnTo>
                    <a:pt x="6656" y="6494"/>
                  </a:lnTo>
                  <a:lnTo>
                    <a:pt x="6575" y="6575"/>
                  </a:lnTo>
                  <a:close/>
                  <a:moveTo>
                    <a:pt x="6698" y="6413"/>
                  </a:moveTo>
                  <a:lnTo>
                    <a:pt x="6698" y="6413"/>
                  </a:lnTo>
                  <a:lnTo>
                    <a:pt x="6536" y="6455"/>
                  </a:lnTo>
                  <a:lnTo>
                    <a:pt x="6656" y="6455"/>
                  </a:lnTo>
                  <a:close/>
                  <a:moveTo>
                    <a:pt x="6656" y="6374"/>
                  </a:moveTo>
                  <a:lnTo>
                    <a:pt x="6656" y="6374"/>
                  </a:lnTo>
                  <a:lnTo>
                    <a:pt x="6493" y="6331"/>
                  </a:lnTo>
                  <a:lnTo>
                    <a:pt x="6211" y="6413"/>
                  </a:lnTo>
                  <a:lnTo>
                    <a:pt x="6536" y="6455"/>
                  </a:lnTo>
                  <a:close/>
                  <a:moveTo>
                    <a:pt x="6698" y="6374"/>
                  </a:moveTo>
                  <a:lnTo>
                    <a:pt x="6698" y="6374"/>
                  </a:lnTo>
                  <a:lnTo>
                    <a:pt x="6698" y="6374"/>
                  </a:lnTo>
                  <a:lnTo>
                    <a:pt x="6698" y="6374"/>
                  </a:lnTo>
                  <a:lnTo>
                    <a:pt x="6656" y="6292"/>
                  </a:lnTo>
                  <a:lnTo>
                    <a:pt x="6493" y="6331"/>
                  </a:lnTo>
                  <a:close/>
                  <a:moveTo>
                    <a:pt x="6656" y="6292"/>
                  </a:moveTo>
                  <a:lnTo>
                    <a:pt x="6656" y="6292"/>
                  </a:lnTo>
                  <a:lnTo>
                    <a:pt x="6698" y="6292"/>
                  </a:lnTo>
                  <a:lnTo>
                    <a:pt x="6656" y="6250"/>
                  </a:lnTo>
                  <a:lnTo>
                    <a:pt x="6575" y="6211"/>
                  </a:lnTo>
                  <a:close/>
                  <a:moveTo>
                    <a:pt x="6656" y="6250"/>
                  </a:moveTo>
                  <a:lnTo>
                    <a:pt x="6656" y="6250"/>
                  </a:lnTo>
                  <a:lnTo>
                    <a:pt x="6617" y="6130"/>
                  </a:lnTo>
                  <a:lnTo>
                    <a:pt x="6412" y="6007"/>
                  </a:lnTo>
                  <a:lnTo>
                    <a:pt x="6575" y="6211"/>
                  </a:lnTo>
                  <a:close/>
                  <a:moveTo>
                    <a:pt x="6698" y="6250"/>
                  </a:moveTo>
                  <a:lnTo>
                    <a:pt x="6698" y="6250"/>
                  </a:lnTo>
                  <a:lnTo>
                    <a:pt x="6698" y="6250"/>
                  </a:lnTo>
                  <a:lnTo>
                    <a:pt x="6656" y="6130"/>
                  </a:lnTo>
                  <a:lnTo>
                    <a:pt x="6617" y="6130"/>
                  </a:lnTo>
                  <a:close/>
                  <a:moveTo>
                    <a:pt x="6860" y="5033"/>
                  </a:moveTo>
                  <a:lnTo>
                    <a:pt x="6860" y="5033"/>
                  </a:lnTo>
                  <a:lnTo>
                    <a:pt x="6818" y="5033"/>
                  </a:lnTo>
                  <a:cubicBezTo>
                    <a:pt x="6779" y="5033"/>
                    <a:pt x="6737" y="5075"/>
                    <a:pt x="6656" y="5075"/>
                  </a:cubicBezTo>
                  <a:lnTo>
                    <a:pt x="6656" y="5075"/>
                  </a:lnTo>
                  <a:lnTo>
                    <a:pt x="6617" y="5075"/>
                  </a:lnTo>
                  <a:lnTo>
                    <a:pt x="6617" y="5114"/>
                  </a:lnTo>
                  <a:lnTo>
                    <a:pt x="6656" y="5114"/>
                  </a:lnTo>
                  <a:cubicBezTo>
                    <a:pt x="6698" y="5114"/>
                    <a:pt x="6698" y="5156"/>
                    <a:pt x="6656" y="5195"/>
                  </a:cubicBezTo>
                  <a:lnTo>
                    <a:pt x="6656" y="5237"/>
                  </a:lnTo>
                  <a:lnTo>
                    <a:pt x="6818" y="5887"/>
                  </a:lnTo>
                  <a:lnTo>
                    <a:pt x="6860" y="5114"/>
                  </a:lnTo>
                  <a:lnTo>
                    <a:pt x="6860" y="5114"/>
                  </a:lnTo>
                  <a:close/>
                  <a:moveTo>
                    <a:pt x="7143" y="5075"/>
                  </a:moveTo>
                  <a:lnTo>
                    <a:pt x="7143" y="5075"/>
                  </a:lnTo>
                  <a:lnTo>
                    <a:pt x="7143" y="5075"/>
                  </a:lnTo>
                  <a:lnTo>
                    <a:pt x="7104" y="5075"/>
                  </a:lnTo>
                  <a:lnTo>
                    <a:pt x="7104" y="5075"/>
                  </a:lnTo>
                  <a:cubicBezTo>
                    <a:pt x="7062" y="5075"/>
                    <a:pt x="6980" y="5033"/>
                    <a:pt x="6860" y="5033"/>
                  </a:cubicBezTo>
                  <a:lnTo>
                    <a:pt x="6860" y="5033"/>
                  </a:lnTo>
                  <a:lnTo>
                    <a:pt x="6860" y="5033"/>
                  </a:lnTo>
                  <a:lnTo>
                    <a:pt x="6860" y="5033"/>
                  </a:lnTo>
                  <a:lnTo>
                    <a:pt x="6860" y="5114"/>
                  </a:lnTo>
                  <a:lnTo>
                    <a:pt x="6860" y="5114"/>
                  </a:lnTo>
                  <a:lnTo>
                    <a:pt x="6818" y="5887"/>
                  </a:lnTo>
                  <a:lnTo>
                    <a:pt x="6818" y="5968"/>
                  </a:lnTo>
                  <a:lnTo>
                    <a:pt x="7104" y="5156"/>
                  </a:lnTo>
                  <a:lnTo>
                    <a:pt x="7104" y="5156"/>
                  </a:lnTo>
                  <a:lnTo>
                    <a:pt x="7104" y="5075"/>
                  </a:lnTo>
                  <a:lnTo>
                    <a:pt x="7143" y="5075"/>
                  </a:lnTo>
                  <a:lnTo>
                    <a:pt x="7143" y="5075"/>
                  </a:lnTo>
                  <a:lnTo>
                    <a:pt x="7143" y="5156"/>
                  </a:lnTo>
                  <a:lnTo>
                    <a:pt x="7104" y="5156"/>
                  </a:lnTo>
                  <a:lnTo>
                    <a:pt x="6860" y="6007"/>
                  </a:lnTo>
                  <a:lnTo>
                    <a:pt x="6899" y="6211"/>
                  </a:lnTo>
                  <a:lnTo>
                    <a:pt x="6941" y="6169"/>
                  </a:lnTo>
                  <a:lnTo>
                    <a:pt x="6941" y="6169"/>
                  </a:lnTo>
                  <a:cubicBezTo>
                    <a:pt x="6941" y="6169"/>
                    <a:pt x="6980" y="6130"/>
                    <a:pt x="6980" y="6169"/>
                  </a:cubicBezTo>
                  <a:lnTo>
                    <a:pt x="7023" y="6130"/>
                  </a:lnTo>
                  <a:lnTo>
                    <a:pt x="7062" y="6130"/>
                  </a:lnTo>
                  <a:lnTo>
                    <a:pt x="7386" y="5195"/>
                  </a:lnTo>
                  <a:lnTo>
                    <a:pt x="7386" y="5195"/>
                  </a:lnTo>
                  <a:lnTo>
                    <a:pt x="7386" y="5156"/>
                  </a:lnTo>
                  <a:cubicBezTo>
                    <a:pt x="7305" y="5114"/>
                    <a:pt x="7224" y="5075"/>
                    <a:pt x="7143" y="5075"/>
                  </a:cubicBezTo>
                  <a:close/>
                  <a:moveTo>
                    <a:pt x="7143" y="6575"/>
                  </a:moveTo>
                  <a:lnTo>
                    <a:pt x="7143" y="6575"/>
                  </a:lnTo>
                  <a:lnTo>
                    <a:pt x="7023" y="6455"/>
                  </a:lnTo>
                  <a:lnTo>
                    <a:pt x="7023" y="6455"/>
                  </a:lnTo>
                  <a:lnTo>
                    <a:pt x="7062" y="6575"/>
                  </a:lnTo>
                  <a:close/>
                  <a:moveTo>
                    <a:pt x="7104" y="6575"/>
                  </a:moveTo>
                  <a:lnTo>
                    <a:pt x="7104" y="6575"/>
                  </a:lnTo>
                  <a:lnTo>
                    <a:pt x="7104" y="6575"/>
                  </a:lnTo>
                  <a:lnTo>
                    <a:pt x="7185" y="6656"/>
                  </a:lnTo>
                  <a:lnTo>
                    <a:pt x="7143" y="6617"/>
                  </a:lnTo>
                  <a:close/>
                  <a:moveTo>
                    <a:pt x="7023" y="6331"/>
                  </a:moveTo>
                  <a:lnTo>
                    <a:pt x="7023" y="6331"/>
                  </a:lnTo>
                  <a:cubicBezTo>
                    <a:pt x="6980" y="6331"/>
                    <a:pt x="6980" y="6374"/>
                    <a:pt x="6980" y="6374"/>
                  </a:cubicBezTo>
                  <a:lnTo>
                    <a:pt x="6980" y="6374"/>
                  </a:lnTo>
                  <a:lnTo>
                    <a:pt x="7185" y="6331"/>
                  </a:lnTo>
                  <a:lnTo>
                    <a:pt x="7104" y="6331"/>
                  </a:lnTo>
                  <a:close/>
                  <a:moveTo>
                    <a:pt x="7062" y="6331"/>
                  </a:moveTo>
                  <a:lnTo>
                    <a:pt x="7062" y="6331"/>
                  </a:lnTo>
                  <a:lnTo>
                    <a:pt x="7023" y="6292"/>
                  </a:lnTo>
                  <a:lnTo>
                    <a:pt x="7023" y="6331"/>
                  </a:lnTo>
                  <a:close/>
                  <a:moveTo>
                    <a:pt x="6980" y="6211"/>
                  </a:moveTo>
                  <a:lnTo>
                    <a:pt x="6980" y="6211"/>
                  </a:lnTo>
                  <a:lnTo>
                    <a:pt x="6980" y="6211"/>
                  </a:lnTo>
                  <a:lnTo>
                    <a:pt x="6980" y="6211"/>
                  </a:lnTo>
                  <a:cubicBezTo>
                    <a:pt x="7023" y="6211"/>
                    <a:pt x="7023" y="6211"/>
                    <a:pt x="6980" y="6169"/>
                  </a:cubicBezTo>
                  <a:lnTo>
                    <a:pt x="6980" y="6169"/>
                  </a:lnTo>
                  <a:close/>
                  <a:moveTo>
                    <a:pt x="6980" y="6169"/>
                  </a:moveTo>
                  <a:lnTo>
                    <a:pt x="6980" y="6169"/>
                  </a:lnTo>
                  <a:lnTo>
                    <a:pt x="6980" y="6169"/>
                  </a:lnTo>
                  <a:lnTo>
                    <a:pt x="6980" y="6169"/>
                  </a:lnTo>
                  <a:lnTo>
                    <a:pt x="6980" y="6211"/>
                  </a:lnTo>
                  <a:close/>
                  <a:moveTo>
                    <a:pt x="6980" y="6455"/>
                  </a:moveTo>
                  <a:lnTo>
                    <a:pt x="6980" y="6455"/>
                  </a:lnTo>
                  <a:lnTo>
                    <a:pt x="6980" y="6455"/>
                  </a:lnTo>
                  <a:lnTo>
                    <a:pt x="6980" y="6413"/>
                  </a:lnTo>
                  <a:close/>
                  <a:moveTo>
                    <a:pt x="6980" y="6413"/>
                  </a:moveTo>
                  <a:lnTo>
                    <a:pt x="6980" y="6413"/>
                  </a:lnTo>
                  <a:lnTo>
                    <a:pt x="7023" y="6413"/>
                  </a:lnTo>
                  <a:lnTo>
                    <a:pt x="7143" y="6374"/>
                  </a:lnTo>
                  <a:close/>
                  <a:moveTo>
                    <a:pt x="6980" y="6455"/>
                  </a:moveTo>
                  <a:lnTo>
                    <a:pt x="6980" y="6455"/>
                  </a:lnTo>
                  <a:lnTo>
                    <a:pt x="6980" y="6455"/>
                  </a:lnTo>
                  <a:lnTo>
                    <a:pt x="6980" y="6494"/>
                  </a:lnTo>
                  <a:lnTo>
                    <a:pt x="6980" y="6494"/>
                  </a:lnTo>
                  <a:lnTo>
                    <a:pt x="7023" y="6536"/>
                  </a:lnTo>
                  <a:lnTo>
                    <a:pt x="7062" y="6575"/>
                  </a:lnTo>
                  <a:close/>
                  <a:moveTo>
                    <a:pt x="7023" y="6169"/>
                  </a:moveTo>
                  <a:lnTo>
                    <a:pt x="7023" y="6169"/>
                  </a:lnTo>
                  <a:lnTo>
                    <a:pt x="7023" y="6211"/>
                  </a:lnTo>
                  <a:lnTo>
                    <a:pt x="7023" y="6211"/>
                  </a:lnTo>
                  <a:lnTo>
                    <a:pt x="7023" y="6130"/>
                  </a:lnTo>
                  <a:lnTo>
                    <a:pt x="7023" y="6130"/>
                  </a:lnTo>
                  <a:close/>
                  <a:moveTo>
                    <a:pt x="7062" y="6169"/>
                  </a:moveTo>
                  <a:lnTo>
                    <a:pt x="7062" y="6169"/>
                  </a:lnTo>
                  <a:lnTo>
                    <a:pt x="7062" y="6130"/>
                  </a:lnTo>
                  <a:lnTo>
                    <a:pt x="7062" y="6130"/>
                  </a:lnTo>
                  <a:close/>
                  <a:moveTo>
                    <a:pt x="7386" y="5156"/>
                  </a:moveTo>
                  <a:lnTo>
                    <a:pt x="7386" y="5156"/>
                  </a:lnTo>
                  <a:lnTo>
                    <a:pt x="7386" y="5195"/>
                  </a:lnTo>
                  <a:lnTo>
                    <a:pt x="7386" y="5195"/>
                  </a:lnTo>
                  <a:lnTo>
                    <a:pt x="7062" y="6088"/>
                  </a:lnTo>
                  <a:lnTo>
                    <a:pt x="7104" y="6088"/>
                  </a:lnTo>
                  <a:lnTo>
                    <a:pt x="7591" y="5318"/>
                  </a:lnTo>
                  <a:lnTo>
                    <a:pt x="7591" y="5318"/>
                  </a:lnTo>
                  <a:lnTo>
                    <a:pt x="7630" y="5276"/>
                  </a:lnTo>
                  <a:cubicBezTo>
                    <a:pt x="7549" y="5195"/>
                    <a:pt x="7467" y="5195"/>
                    <a:pt x="7386" y="5156"/>
                  </a:cubicBezTo>
                  <a:close/>
                  <a:moveTo>
                    <a:pt x="7630" y="5276"/>
                  </a:moveTo>
                  <a:lnTo>
                    <a:pt x="7630" y="5276"/>
                  </a:lnTo>
                  <a:lnTo>
                    <a:pt x="7630" y="5276"/>
                  </a:lnTo>
                  <a:lnTo>
                    <a:pt x="7630" y="5276"/>
                  </a:lnTo>
                  <a:lnTo>
                    <a:pt x="7630" y="5318"/>
                  </a:lnTo>
                  <a:lnTo>
                    <a:pt x="7591" y="5318"/>
                  </a:lnTo>
                  <a:lnTo>
                    <a:pt x="7143" y="6049"/>
                  </a:lnTo>
                  <a:lnTo>
                    <a:pt x="7792" y="5481"/>
                  </a:lnTo>
                  <a:lnTo>
                    <a:pt x="7792" y="5439"/>
                  </a:lnTo>
                  <a:lnTo>
                    <a:pt x="7834" y="5439"/>
                  </a:lnTo>
                  <a:cubicBezTo>
                    <a:pt x="7792" y="5357"/>
                    <a:pt x="7711" y="5318"/>
                    <a:pt x="7630" y="5276"/>
                  </a:cubicBezTo>
                  <a:close/>
                  <a:moveTo>
                    <a:pt x="7834" y="5439"/>
                  </a:moveTo>
                  <a:lnTo>
                    <a:pt x="7834" y="5439"/>
                  </a:lnTo>
                  <a:lnTo>
                    <a:pt x="7834" y="5439"/>
                  </a:lnTo>
                  <a:lnTo>
                    <a:pt x="7834" y="5439"/>
                  </a:lnTo>
                  <a:lnTo>
                    <a:pt x="7834" y="5481"/>
                  </a:lnTo>
                  <a:lnTo>
                    <a:pt x="7792" y="5481"/>
                  </a:lnTo>
                  <a:lnTo>
                    <a:pt x="7104" y="6088"/>
                  </a:lnTo>
                  <a:lnTo>
                    <a:pt x="7104" y="6088"/>
                  </a:lnTo>
                  <a:lnTo>
                    <a:pt x="7954" y="5643"/>
                  </a:lnTo>
                  <a:lnTo>
                    <a:pt x="7954" y="5643"/>
                  </a:lnTo>
                  <a:lnTo>
                    <a:pt x="7997" y="5643"/>
                  </a:lnTo>
                  <a:cubicBezTo>
                    <a:pt x="7954" y="5562"/>
                    <a:pt x="7915" y="5481"/>
                    <a:pt x="7834" y="5439"/>
                  </a:cubicBezTo>
                  <a:close/>
                  <a:moveTo>
                    <a:pt x="8078" y="5763"/>
                  </a:moveTo>
                  <a:lnTo>
                    <a:pt x="8078" y="5763"/>
                  </a:lnTo>
                  <a:lnTo>
                    <a:pt x="8036" y="5805"/>
                  </a:lnTo>
                  <a:lnTo>
                    <a:pt x="8036" y="5763"/>
                  </a:lnTo>
                  <a:lnTo>
                    <a:pt x="8078" y="5724"/>
                  </a:lnTo>
                  <a:cubicBezTo>
                    <a:pt x="8036" y="5724"/>
                    <a:pt x="8036" y="5682"/>
                    <a:pt x="7997" y="5643"/>
                  </a:cubicBezTo>
                  <a:lnTo>
                    <a:pt x="7997" y="5643"/>
                  </a:lnTo>
                  <a:lnTo>
                    <a:pt x="7997" y="5643"/>
                  </a:lnTo>
                  <a:lnTo>
                    <a:pt x="7997" y="5643"/>
                  </a:lnTo>
                  <a:lnTo>
                    <a:pt x="7954" y="5682"/>
                  </a:lnTo>
                  <a:lnTo>
                    <a:pt x="7954" y="5682"/>
                  </a:lnTo>
                  <a:lnTo>
                    <a:pt x="7062" y="6130"/>
                  </a:lnTo>
                  <a:lnTo>
                    <a:pt x="7023" y="6211"/>
                  </a:lnTo>
                  <a:lnTo>
                    <a:pt x="7023" y="6250"/>
                  </a:lnTo>
                  <a:lnTo>
                    <a:pt x="7023" y="6292"/>
                  </a:lnTo>
                  <a:lnTo>
                    <a:pt x="7143" y="6331"/>
                  </a:lnTo>
                  <a:lnTo>
                    <a:pt x="7224" y="6331"/>
                  </a:lnTo>
                  <a:lnTo>
                    <a:pt x="8078" y="5887"/>
                  </a:lnTo>
                  <a:lnTo>
                    <a:pt x="8078" y="5887"/>
                  </a:lnTo>
                  <a:lnTo>
                    <a:pt x="8117" y="5844"/>
                  </a:lnTo>
                  <a:cubicBezTo>
                    <a:pt x="8117" y="5844"/>
                    <a:pt x="8117" y="5805"/>
                    <a:pt x="8078" y="5763"/>
                  </a:cubicBezTo>
                  <a:close/>
                  <a:moveTo>
                    <a:pt x="7185" y="6331"/>
                  </a:moveTo>
                  <a:lnTo>
                    <a:pt x="7185" y="6331"/>
                  </a:lnTo>
                  <a:lnTo>
                    <a:pt x="7185" y="6331"/>
                  </a:lnTo>
                  <a:lnTo>
                    <a:pt x="7185" y="6331"/>
                  </a:lnTo>
                  <a:close/>
                  <a:moveTo>
                    <a:pt x="8117" y="5887"/>
                  </a:moveTo>
                  <a:lnTo>
                    <a:pt x="8117" y="5887"/>
                  </a:lnTo>
                  <a:lnTo>
                    <a:pt x="8078" y="5926"/>
                  </a:lnTo>
                  <a:lnTo>
                    <a:pt x="8078" y="5887"/>
                  </a:lnTo>
                  <a:lnTo>
                    <a:pt x="7224" y="6331"/>
                  </a:lnTo>
                  <a:lnTo>
                    <a:pt x="7224" y="6331"/>
                  </a:lnTo>
                  <a:lnTo>
                    <a:pt x="8159" y="6130"/>
                  </a:lnTo>
                  <a:lnTo>
                    <a:pt x="8159" y="6130"/>
                  </a:lnTo>
                  <a:lnTo>
                    <a:pt x="8198" y="6130"/>
                  </a:lnTo>
                  <a:cubicBezTo>
                    <a:pt x="8198" y="6049"/>
                    <a:pt x="8159" y="5968"/>
                    <a:pt x="8117" y="5887"/>
                  </a:cubicBezTo>
                  <a:close/>
                  <a:moveTo>
                    <a:pt x="8240" y="6413"/>
                  </a:moveTo>
                  <a:lnTo>
                    <a:pt x="8240" y="6413"/>
                  </a:lnTo>
                  <a:lnTo>
                    <a:pt x="8159" y="6413"/>
                  </a:lnTo>
                  <a:lnTo>
                    <a:pt x="8159" y="6374"/>
                  </a:lnTo>
                  <a:lnTo>
                    <a:pt x="7224" y="6331"/>
                  </a:lnTo>
                  <a:lnTo>
                    <a:pt x="7224" y="6331"/>
                  </a:lnTo>
                  <a:lnTo>
                    <a:pt x="8159" y="6617"/>
                  </a:lnTo>
                  <a:lnTo>
                    <a:pt x="8159" y="6617"/>
                  </a:lnTo>
                  <a:lnTo>
                    <a:pt x="8198" y="6617"/>
                  </a:lnTo>
                  <a:cubicBezTo>
                    <a:pt x="8198" y="6575"/>
                    <a:pt x="8240" y="6494"/>
                    <a:pt x="8240" y="6413"/>
                  </a:cubicBezTo>
                  <a:close/>
                  <a:moveTo>
                    <a:pt x="8117" y="6900"/>
                  </a:moveTo>
                  <a:lnTo>
                    <a:pt x="8078" y="6900"/>
                  </a:lnTo>
                  <a:lnTo>
                    <a:pt x="8036" y="6900"/>
                  </a:lnTo>
                  <a:lnTo>
                    <a:pt x="7185" y="6617"/>
                  </a:lnTo>
                  <a:lnTo>
                    <a:pt x="7224" y="6656"/>
                  </a:lnTo>
                  <a:lnTo>
                    <a:pt x="7954" y="7104"/>
                  </a:lnTo>
                  <a:lnTo>
                    <a:pt x="7954" y="7104"/>
                  </a:lnTo>
                  <a:lnTo>
                    <a:pt x="7997" y="7104"/>
                  </a:lnTo>
                  <a:cubicBezTo>
                    <a:pt x="8036" y="7062"/>
                    <a:pt x="8078" y="6981"/>
                    <a:pt x="8117" y="6900"/>
                  </a:cubicBezTo>
                  <a:close/>
                  <a:moveTo>
                    <a:pt x="8117" y="6900"/>
                  </a:moveTo>
                  <a:cubicBezTo>
                    <a:pt x="8159" y="6818"/>
                    <a:pt x="8198" y="6737"/>
                    <a:pt x="8198" y="6656"/>
                  </a:cubicBezTo>
                  <a:lnTo>
                    <a:pt x="8159" y="6656"/>
                  </a:lnTo>
                  <a:lnTo>
                    <a:pt x="8117" y="6617"/>
                  </a:lnTo>
                  <a:lnTo>
                    <a:pt x="7185" y="6374"/>
                  </a:lnTo>
                  <a:lnTo>
                    <a:pt x="7023" y="6455"/>
                  </a:lnTo>
                  <a:lnTo>
                    <a:pt x="7143" y="6575"/>
                  </a:lnTo>
                  <a:lnTo>
                    <a:pt x="8078" y="6861"/>
                  </a:lnTo>
                  <a:lnTo>
                    <a:pt x="8078" y="6861"/>
                  </a:lnTo>
                  <a:close/>
                  <a:moveTo>
                    <a:pt x="7997" y="7143"/>
                  </a:moveTo>
                  <a:lnTo>
                    <a:pt x="7997" y="7143"/>
                  </a:lnTo>
                  <a:lnTo>
                    <a:pt x="7997" y="7104"/>
                  </a:lnTo>
                  <a:lnTo>
                    <a:pt x="7997" y="7143"/>
                  </a:lnTo>
                  <a:lnTo>
                    <a:pt x="7954" y="7104"/>
                  </a:lnTo>
                  <a:lnTo>
                    <a:pt x="7954" y="7104"/>
                  </a:lnTo>
                  <a:lnTo>
                    <a:pt x="7266" y="6698"/>
                  </a:lnTo>
                  <a:lnTo>
                    <a:pt x="7792" y="7266"/>
                  </a:lnTo>
                  <a:lnTo>
                    <a:pt x="7792" y="7305"/>
                  </a:lnTo>
                  <a:lnTo>
                    <a:pt x="7834" y="7305"/>
                  </a:lnTo>
                  <a:cubicBezTo>
                    <a:pt x="7873" y="7266"/>
                    <a:pt x="7954" y="7224"/>
                    <a:pt x="7997" y="7143"/>
                  </a:cubicBezTo>
                  <a:close/>
                  <a:moveTo>
                    <a:pt x="7591" y="7468"/>
                  </a:moveTo>
                  <a:lnTo>
                    <a:pt x="7591" y="7468"/>
                  </a:lnTo>
                  <a:lnTo>
                    <a:pt x="7591" y="7468"/>
                  </a:lnTo>
                  <a:cubicBezTo>
                    <a:pt x="7672" y="7429"/>
                    <a:pt x="7753" y="7386"/>
                    <a:pt x="7792" y="7348"/>
                  </a:cubicBezTo>
                  <a:lnTo>
                    <a:pt x="7753" y="7305"/>
                  </a:lnTo>
                  <a:lnTo>
                    <a:pt x="7753" y="7305"/>
                  </a:lnTo>
                  <a:lnTo>
                    <a:pt x="7224" y="6698"/>
                  </a:lnTo>
                  <a:lnTo>
                    <a:pt x="7104" y="6617"/>
                  </a:lnTo>
                  <a:lnTo>
                    <a:pt x="7591" y="7429"/>
                  </a:lnTo>
                  <a:lnTo>
                    <a:pt x="7591" y="7429"/>
                  </a:lnTo>
                  <a:lnTo>
                    <a:pt x="7591" y="7468"/>
                  </a:lnTo>
                  <a:lnTo>
                    <a:pt x="7591" y="7510"/>
                  </a:lnTo>
                  <a:close/>
                  <a:moveTo>
                    <a:pt x="7591" y="7510"/>
                  </a:moveTo>
                  <a:lnTo>
                    <a:pt x="7591" y="7510"/>
                  </a:lnTo>
                  <a:lnTo>
                    <a:pt x="7549" y="7468"/>
                  </a:lnTo>
                  <a:lnTo>
                    <a:pt x="7549" y="7429"/>
                  </a:lnTo>
                  <a:lnTo>
                    <a:pt x="7104" y="6575"/>
                  </a:lnTo>
                  <a:lnTo>
                    <a:pt x="7023" y="6575"/>
                  </a:lnTo>
                  <a:lnTo>
                    <a:pt x="6980" y="6536"/>
                  </a:lnTo>
                  <a:lnTo>
                    <a:pt x="6941" y="6737"/>
                  </a:lnTo>
                  <a:lnTo>
                    <a:pt x="7347" y="7549"/>
                  </a:lnTo>
                  <a:lnTo>
                    <a:pt x="7347" y="7549"/>
                  </a:lnTo>
                  <a:lnTo>
                    <a:pt x="7386" y="7591"/>
                  </a:lnTo>
                  <a:cubicBezTo>
                    <a:pt x="7428" y="7591"/>
                    <a:pt x="7510" y="7549"/>
                    <a:pt x="7591" y="7510"/>
                  </a:cubicBezTo>
                  <a:close/>
                  <a:moveTo>
                    <a:pt x="6860" y="7672"/>
                  </a:moveTo>
                  <a:lnTo>
                    <a:pt x="6860" y="7672"/>
                  </a:lnTo>
                  <a:lnTo>
                    <a:pt x="6899" y="7672"/>
                  </a:lnTo>
                  <a:lnTo>
                    <a:pt x="7104" y="7672"/>
                  </a:lnTo>
                  <a:lnTo>
                    <a:pt x="7062" y="7630"/>
                  </a:lnTo>
                  <a:lnTo>
                    <a:pt x="7062" y="7591"/>
                  </a:lnTo>
                  <a:lnTo>
                    <a:pt x="6899" y="7023"/>
                  </a:lnTo>
                  <a:lnTo>
                    <a:pt x="6860" y="7630"/>
                  </a:lnTo>
                  <a:lnTo>
                    <a:pt x="6860" y="7630"/>
                  </a:lnTo>
                  <a:close/>
                  <a:moveTo>
                    <a:pt x="7104" y="7672"/>
                  </a:moveTo>
                  <a:lnTo>
                    <a:pt x="7104" y="7672"/>
                  </a:lnTo>
                  <a:cubicBezTo>
                    <a:pt x="7185" y="7672"/>
                    <a:pt x="7266" y="7630"/>
                    <a:pt x="7347" y="7591"/>
                  </a:cubicBezTo>
                  <a:lnTo>
                    <a:pt x="7305" y="7549"/>
                  </a:lnTo>
                  <a:lnTo>
                    <a:pt x="7305" y="7549"/>
                  </a:lnTo>
                  <a:lnTo>
                    <a:pt x="6941" y="6779"/>
                  </a:lnTo>
                  <a:lnTo>
                    <a:pt x="6899" y="6981"/>
                  </a:lnTo>
                  <a:lnTo>
                    <a:pt x="7104" y="7591"/>
                  </a:lnTo>
                  <a:lnTo>
                    <a:pt x="7104" y="7591"/>
                  </a:lnTo>
                  <a:lnTo>
                    <a:pt x="7104" y="7672"/>
                  </a:lnTo>
                  <a:close/>
                  <a:moveTo>
                    <a:pt x="6292" y="7591"/>
                  </a:moveTo>
                  <a:lnTo>
                    <a:pt x="6292" y="7591"/>
                  </a:lnTo>
                  <a:lnTo>
                    <a:pt x="6331" y="7510"/>
                  </a:lnTo>
                  <a:lnTo>
                    <a:pt x="6331" y="7510"/>
                  </a:lnTo>
                  <a:lnTo>
                    <a:pt x="6656" y="6698"/>
                  </a:lnTo>
                  <a:lnTo>
                    <a:pt x="6412" y="6900"/>
                  </a:lnTo>
                  <a:lnTo>
                    <a:pt x="6130" y="7429"/>
                  </a:lnTo>
                  <a:lnTo>
                    <a:pt x="6130" y="7429"/>
                  </a:lnTo>
                  <a:lnTo>
                    <a:pt x="6088" y="7468"/>
                  </a:lnTo>
                  <a:cubicBezTo>
                    <a:pt x="6169" y="7510"/>
                    <a:pt x="6250" y="7549"/>
                    <a:pt x="6292" y="7591"/>
                  </a:cubicBezTo>
                  <a:close/>
                  <a:moveTo>
                    <a:pt x="5886" y="7305"/>
                  </a:moveTo>
                  <a:lnTo>
                    <a:pt x="5886" y="7305"/>
                  </a:lnTo>
                  <a:lnTo>
                    <a:pt x="5925" y="7266"/>
                  </a:lnTo>
                  <a:lnTo>
                    <a:pt x="5925" y="7266"/>
                  </a:lnTo>
                  <a:lnTo>
                    <a:pt x="6412" y="6861"/>
                  </a:lnTo>
                  <a:lnTo>
                    <a:pt x="6575" y="6617"/>
                  </a:lnTo>
                  <a:lnTo>
                    <a:pt x="5763" y="7062"/>
                  </a:lnTo>
                  <a:lnTo>
                    <a:pt x="5763" y="7062"/>
                  </a:lnTo>
                  <a:lnTo>
                    <a:pt x="5724" y="7104"/>
                  </a:lnTo>
                  <a:cubicBezTo>
                    <a:pt x="5763" y="7185"/>
                    <a:pt x="5805" y="7224"/>
                    <a:pt x="5886" y="7305"/>
                  </a:cubicBezTo>
                  <a:close/>
                  <a:moveTo>
                    <a:pt x="5519" y="6413"/>
                  </a:moveTo>
                  <a:lnTo>
                    <a:pt x="5519" y="6413"/>
                  </a:lnTo>
                  <a:lnTo>
                    <a:pt x="5519" y="6617"/>
                  </a:lnTo>
                  <a:lnTo>
                    <a:pt x="5519" y="6617"/>
                  </a:lnTo>
                  <a:lnTo>
                    <a:pt x="5519" y="6617"/>
                  </a:lnTo>
                  <a:lnTo>
                    <a:pt x="5519" y="6617"/>
                  </a:lnTo>
                  <a:lnTo>
                    <a:pt x="5601" y="6575"/>
                  </a:lnTo>
                  <a:lnTo>
                    <a:pt x="5601" y="6575"/>
                  </a:lnTo>
                  <a:lnTo>
                    <a:pt x="6130" y="6455"/>
                  </a:lnTo>
                  <a:lnTo>
                    <a:pt x="5601" y="6374"/>
                  </a:lnTo>
                  <a:lnTo>
                    <a:pt x="5562" y="6413"/>
                  </a:lnTo>
                  <a:lnTo>
                    <a:pt x="5519" y="6374"/>
                  </a:lnTo>
                  <a:close/>
                  <a:moveTo>
                    <a:pt x="5519" y="6374"/>
                  </a:moveTo>
                  <a:lnTo>
                    <a:pt x="5519" y="6374"/>
                  </a:lnTo>
                  <a:lnTo>
                    <a:pt x="5519" y="6374"/>
                  </a:lnTo>
                  <a:lnTo>
                    <a:pt x="5519" y="6374"/>
                  </a:lnTo>
                  <a:lnTo>
                    <a:pt x="5519" y="6374"/>
                  </a:lnTo>
                  <a:lnTo>
                    <a:pt x="5562" y="6374"/>
                  </a:lnTo>
                  <a:lnTo>
                    <a:pt x="5601" y="6374"/>
                  </a:lnTo>
                  <a:lnTo>
                    <a:pt x="6169" y="6413"/>
                  </a:lnTo>
                  <a:lnTo>
                    <a:pt x="6454" y="6331"/>
                  </a:lnTo>
                  <a:lnTo>
                    <a:pt x="5601" y="6130"/>
                  </a:lnTo>
                  <a:lnTo>
                    <a:pt x="5601" y="6130"/>
                  </a:lnTo>
                  <a:lnTo>
                    <a:pt x="5519" y="6130"/>
                  </a:lnTo>
                  <a:close/>
                  <a:moveTo>
                    <a:pt x="5601" y="5887"/>
                  </a:moveTo>
                  <a:lnTo>
                    <a:pt x="5601" y="5887"/>
                  </a:lnTo>
                  <a:lnTo>
                    <a:pt x="5601" y="5887"/>
                  </a:lnTo>
                  <a:cubicBezTo>
                    <a:pt x="5601" y="5968"/>
                    <a:pt x="5562" y="6007"/>
                    <a:pt x="5562" y="6088"/>
                  </a:cubicBezTo>
                  <a:lnTo>
                    <a:pt x="5601" y="6130"/>
                  </a:lnTo>
                  <a:lnTo>
                    <a:pt x="5601" y="6130"/>
                  </a:lnTo>
                  <a:lnTo>
                    <a:pt x="6493" y="6331"/>
                  </a:lnTo>
                  <a:lnTo>
                    <a:pt x="6656" y="6292"/>
                  </a:lnTo>
                  <a:lnTo>
                    <a:pt x="6575" y="6211"/>
                  </a:lnTo>
                  <a:lnTo>
                    <a:pt x="5682" y="5887"/>
                  </a:lnTo>
                  <a:lnTo>
                    <a:pt x="5682" y="5887"/>
                  </a:lnTo>
                  <a:lnTo>
                    <a:pt x="5601" y="5887"/>
                  </a:lnTo>
                  <a:lnTo>
                    <a:pt x="5601" y="5844"/>
                  </a:lnTo>
                  <a:close/>
                  <a:moveTo>
                    <a:pt x="5724" y="5643"/>
                  </a:moveTo>
                  <a:lnTo>
                    <a:pt x="5724" y="5643"/>
                  </a:lnTo>
                  <a:lnTo>
                    <a:pt x="5724" y="5643"/>
                  </a:lnTo>
                  <a:cubicBezTo>
                    <a:pt x="5682" y="5724"/>
                    <a:pt x="5643" y="5805"/>
                    <a:pt x="5601" y="5844"/>
                  </a:cubicBezTo>
                  <a:lnTo>
                    <a:pt x="5682" y="5887"/>
                  </a:lnTo>
                  <a:lnTo>
                    <a:pt x="5682" y="5887"/>
                  </a:lnTo>
                  <a:lnTo>
                    <a:pt x="6536" y="6211"/>
                  </a:lnTo>
                  <a:lnTo>
                    <a:pt x="6373" y="6007"/>
                  </a:lnTo>
                  <a:lnTo>
                    <a:pt x="5805" y="5682"/>
                  </a:lnTo>
                  <a:lnTo>
                    <a:pt x="5805" y="5682"/>
                  </a:lnTo>
                  <a:lnTo>
                    <a:pt x="5724" y="5643"/>
                  </a:lnTo>
                  <a:close/>
                  <a:moveTo>
                    <a:pt x="5763" y="5643"/>
                  </a:moveTo>
                  <a:lnTo>
                    <a:pt x="5763" y="5643"/>
                  </a:lnTo>
                  <a:lnTo>
                    <a:pt x="5763" y="5643"/>
                  </a:lnTo>
                  <a:lnTo>
                    <a:pt x="5724" y="5643"/>
                  </a:lnTo>
                  <a:lnTo>
                    <a:pt x="5763" y="5643"/>
                  </a:lnTo>
                  <a:lnTo>
                    <a:pt x="5805" y="5643"/>
                  </a:lnTo>
                  <a:lnTo>
                    <a:pt x="5805" y="5682"/>
                  </a:lnTo>
                  <a:lnTo>
                    <a:pt x="6373" y="5968"/>
                  </a:lnTo>
                  <a:lnTo>
                    <a:pt x="5925" y="5481"/>
                  </a:lnTo>
                  <a:lnTo>
                    <a:pt x="5925" y="5481"/>
                  </a:lnTo>
                  <a:lnTo>
                    <a:pt x="5886" y="5439"/>
                  </a:lnTo>
                  <a:cubicBezTo>
                    <a:pt x="5844" y="5520"/>
                    <a:pt x="5805" y="5562"/>
                    <a:pt x="5763" y="5643"/>
                  </a:cubicBezTo>
                  <a:close/>
                  <a:moveTo>
                    <a:pt x="5925" y="5439"/>
                  </a:moveTo>
                  <a:lnTo>
                    <a:pt x="5925" y="5439"/>
                  </a:lnTo>
                  <a:lnTo>
                    <a:pt x="5968" y="5481"/>
                  </a:lnTo>
                  <a:lnTo>
                    <a:pt x="5968" y="5481"/>
                  </a:lnTo>
                  <a:lnTo>
                    <a:pt x="6412" y="6007"/>
                  </a:lnTo>
                  <a:lnTo>
                    <a:pt x="6575" y="6088"/>
                  </a:lnTo>
                  <a:lnTo>
                    <a:pt x="6130" y="5357"/>
                  </a:lnTo>
                  <a:lnTo>
                    <a:pt x="6130" y="5318"/>
                  </a:lnTo>
                  <a:lnTo>
                    <a:pt x="6088" y="5276"/>
                  </a:lnTo>
                  <a:cubicBezTo>
                    <a:pt x="6049" y="5318"/>
                    <a:pt x="5968" y="5357"/>
                    <a:pt x="5925" y="5439"/>
                  </a:cubicBezTo>
                  <a:close/>
                  <a:moveTo>
                    <a:pt x="6169" y="5237"/>
                  </a:moveTo>
                  <a:lnTo>
                    <a:pt x="6169" y="5237"/>
                  </a:lnTo>
                  <a:cubicBezTo>
                    <a:pt x="6169" y="5237"/>
                    <a:pt x="6130" y="5237"/>
                    <a:pt x="6130" y="5276"/>
                  </a:cubicBezTo>
                  <a:lnTo>
                    <a:pt x="6169" y="5318"/>
                  </a:lnTo>
                  <a:lnTo>
                    <a:pt x="6169" y="5318"/>
                  </a:lnTo>
                  <a:lnTo>
                    <a:pt x="6617" y="6130"/>
                  </a:lnTo>
                  <a:lnTo>
                    <a:pt x="6656" y="6130"/>
                  </a:lnTo>
                  <a:lnTo>
                    <a:pt x="6250" y="5400"/>
                  </a:lnTo>
                  <a:lnTo>
                    <a:pt x="6292" y="5400"/>
                  </a:lnTo>
                  <a:lnTo>
                    <a:pt x="6250" y="5400"/>
                  </a:lnTo>
                  <a:close/>
                  <a:moveTo>
                    <a:pt x="6250" y="4669"/>
                  </a:moveTo>
                  <a:lnTo>
                    <a:pt x="6250" y="4669"/>
                  </a:lnTo>
                  <a:lnTo>
                    <a:pt x="6250" y="4708"/>
                  </a:lnTo>
                  <a:lnTo>
                    <a:pt x="6250" y="4708"/>
                  </a:lnTo>
                  <a:lnTo>
                    <a:pt x="6292" y="4708"/>
                  </a:lnTo>
                  <a:lnTo>
                    <a:pt x="6331" y="4669"/>
                  </a:lnTo>
                  <a:lnTo>
                    <a:pt x="6331" y="4669"/>
                  </a:lnTo>
                  <a:cubicBezTo>
                    <a:pt x="6292" y="4669"/>
                    <a:pt x="6292" y="4627"/>
                    <a:pt x="6292" y="4588"/>
                  </a:cubicBez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lnTo>
                    <a:pt x="6250" y="4507"/>
                  </a:lnTo>
                  <a:cubicBezTo>
                    <a:pt x="6211" y="4546"/>
                    <a:pt x="6211" y="4588"/>
                    <a:pt x="6250" y="4669"/>
                  </a:cubicBezTo>
                  <a:close/>
                  <a:moveTo>
                    <a:pt x="406" y="5887"/>
                  </a:moveTo>
                  <a:lnTo>
                    <a:pt x="406" y="5887"/>
                  </a:lnTo>
                  <a:lnTo>
                    <a:pt x="448" y="5887"/>
                  </a:lnTo>
                  <a:lnTo>
                    <a:pt x="448" y="5887"/>
                  </a:lnTo>
                  <a:lnTo>
                    <a:pt x="1260" y="6331"/>
                  </a:lnTo>
                  <a:lnTo>
                    <a:pt x="1380" y="6331"/>
                  </a:lnTo>
                  <a:cubicBezTo>
                    <a:pt x="1380" y="6292"/>
                    <a:pt x="1341" y="6292"/>
                    <a:pt x="1341" y="6292"/>
                  </a:cubicBezTo>
                  <a:lnTo>
                    <a:pt x="1341" y="6292"/>
                  </a:lnTo>
                  <a:lnTo>
                    <a:pt x="569" y="5682"/>
                  </a:lnTo>
                  <a:lnTo>
                    <a:pt x="569" y="5682"/>
                  </a:lnTo>
                  <a:lnTo>
                    <a:pt x="530" y="5682"/>
                  </a:lnTo>
                  <a:cubicBezTo>
                    <a:pt x="487" y="5724"/>
                    <a:pt x="448" y="5805"/>
                    <a:pt x="406" y="5887"/>
                  </a:cubicBezTo>
                  <a:close/>
                  <a:moveTo>
                    <a:pt x="1260" y="6331"/>
                  </a:moveTo>
                  <a:lnTo>
                    <a:pt x="1260" y="6331"/>
                  </a:lnTo>
                  <a:lnTo>
                    <a:pt x="1299" y="6331"/>
                  </a:lnTo>
                  <a:lnTo>
                    <a:pt x="1260" y="6331"/>
                  </a:lnTo>
                  <a:lnTo>
                    <a:pt x="1056" y="6331"/>
                  </a:lnTo>
                  <a:lnTo>
                    <a:pt x="1218" y="6374"/>
                  </a:lnTo>
                  <a:cubicBezTo>
                    <a:pt x="1218" y="6374"/>
                    <a:pt x="1218" y="6331"/>
                    <a:pt x="1260" y="6331"/>
                  </a:cubicBezTo>
                  <a:close/>
                  <a:moveTo>
                    <a:pt x="1260" y="6413"/>
                  </a:moveTo>
                  <a:lnTo>
                    <a:pt x="1260" y="6413"/>
                  </a:lnTo>
                  <a:lnTo>
                    <a:pt x="1260" y="6413"/>
                  </a:lnTo>
                  <a:lnTo>
                    <a:pt x="1260" y="6374"/>
                  </a:lnTo>
                  <a:lnTo>
                    <a:pt x="1260" y="6374"/>
                  </a:lnTo>
                  <a:close/>
                  <a:moveTo>
                    <a:pt x="1341" y="6536"/>
                  </a:moveTo>
                  <a:lnTo>
                    <a:pt x="1341" y="6536"/>
                  </a:lnTo>
                  <a:lnTo>
                    <a:pt x="1341" y="6536"/>
                  </a:lnTo>
                  <a:lnTo>
                    <a:pt x="1341" y="6494"/>
                  </a:lnTo>
                  <a:lnTo>
                    <a:pt x="1341" y="6494"/>
                  </a:lnTo>
                  <a:lnTo>
                    <a:pt x="1299" y="6494"/>
                  </a:lnTo>
                  <a:lnTo>
                    <a:pt x="1098" y="6656"/>
                  </a:lnTo>
                  <a:lnTo>
                    <a:pt x="1260" y="6617"/>
                  </a:lnTo>
                  <a:close/>
                  <a:moveTo>
                    <a:pt x="1299" y="6617"/>
                  </a:moveTo>
                  <a:lnTo>
                    <a:pt x="1299" y="6617"/>
                  </a:lnTo>
                  <a:lnTo>
                    <a:pt x="1380" y="6575"/>
                  </a:lnTo>
                  <a:lnTo>
                    <a:pt x="1380" y="6575"/>
                  </a:lnTo>
                  <a:lnTo>
                    <a:pt x="1380" y="6536"/>
                  </a:lnTo>
                  <a:lnTo>
                    <a:pt x="1341" y="6536"/>
                  </a:lnTo>
                  <a:lnTo>
                    <a:pt x="1341" y="6536"/>
                  </a:lnTo>
                  <a:close/>
                  <a:moveTo>
                    <a:pt x="1341" y="6494"/>
                  </a:moveTo>
                  <a:lnTo>
                    <a:pt x="1341" y="6494"/>
                  </a:lnTo>
                  <a:lnTo>
                    <a:pt x="1380" y="6494"/>
                  </a:lnTo>
                  <a:cubicBezTo>
                    <a:pt x="1341" y="6494"/>
                    <a:pt x="1341" y="6455"/>
                    <a:pt x="1341" y="6455"/>
                  </a:cubicBezTo>
                  <a:lnTo>
                    <a:pt x="1299" y="6494"/>
                  </a:lnTo>
                  <a:close/>
                  <a:moveTo>
                    <a:pt x="1341" y="6413"/>
                  </a:moveTo>
                  <a:lnTo>
                    <a:pt x="1341" y="6413"/>
                  </a:lnTo>
                  <a:lnTo>
                    <a:pt x="1299" y="6413"/>
                  </a:lnTo>
                  <a:lnTo>
                    <a:pt x="1341" y="6413"/>
                  </a:lnTo>
                  <a:close/>
                  <a:moveTo>
                    <a:pt x="1299" y="6331"/>
                  </a:moveTo>
                  <a:lnTo>
                    <a:pt x="1299" y="6331"/>
                  </a:lnTo>
                  <a:cubicBezTo>
                    <a:pt x="1341" y="6331"/>
                    <a:pt x="1341" y="6374"/>
                    <a:pt x="1341" y="6374"/>
                  </a:cubicBezTo>
                  <a:cubicBezTo>
                    <a:pt x="1341" y="6374"/>
                    <a:pt x="1380" y="6374"/>
                    <a:pt x="1380" y="6331"/>
                  </a:cubicBezTo>
                  <a:lnTo>
                    <a:pt x="1380" y="6331"/>
                  </a:lnTo>
                  <a:lnTo>
                    <a:pt x="1260" y="6331"/>
                  </a:lnTo>
                  <a:close/>
                  <a:moveTo>
                    <a:pt x="530" y="5643"/>
                  </a:moveTo>
                  <a:lnTo>
                    <a:pt x="530" y="5643"/>
                  </a:lnTo>
                  <a:lnTo>
                    <a:pt x="569" y="5682"/>
                  </a:lnTo>
                  <a:lnTo>
                    <a:pt x="569" y="5682"/>
                  </a:lnTo>
                  <a:lnTo>
                    <a:pt x="1380" y="6292"/>
                  </a:lnTo>
                  <a:lnTo>
                    <a:pt x="1422" y="6292"/>
                  </a:lnTo>
                  <a:lnTo>
                    <a:pt x="1422" y="6250"/>
                  </a:lnTo>
                  <a:lnTo>
                    <a:pt x="1422" y="6211"/>
                  </a:lnTo>
                  <a:lnTo>
                    <a:pt x="731" y="5520"/>
                  </a:lnTo>
                  <a:lnTo>
                    <a:pt x="692" y="5481"/>
                  </a:lnTo>
                  <a:lnTo>
                    <a:pt x="650" y="5481"/>
                  </a:lnTo>
                  <a:cubicBezTo>
                    <a:pt x="611" y="5520"/>
                    <a:pt x="569" y="5601"/>
                    <a:pt x="530" y="5643"/>
                  </a:cubicBezTo>
                  <a:close/>
                  <a:moveTo>
                    <a:pt x="1422" y="6250"/>
                  </a:moveTo>
                  <a:lnTo>
                    <a:pt x="1422" y="6250"/>
                  </a:lnTo>
                  <a:lnTo>
                    <a:pt x="1461" y="6250"/>
                  </a:lnTo>
                  <a:lnTo>
                    <a:pt x="1380" y="6088"/>
                  </a:lnTo>
                  <a:lnTo>
                    <a:pt x="1422" y="6211"/>
                  </a:lnTo>
                  <a:close/>
                  <a:moveTo>
                    <a:pt x="692" y="5439"/>
                  </a:moveTo>
                  <a:lnTo>
                    <a:pt x="692" y="5439"/>
                  </a:lnTo>
                  <a:lnTo>
                    <a:pt x="731" y="5481"/>
                  </a:lnTo>
                  <a:lnTo>
                    <a:pt x="731" y="5481"/>
                  </a:lnTo>
                  <a:lnTo>
                    <a:pt x="1380" y="6211"/>
                  </a:lnTo>
                  <a:lnTo>
                    <a:pt x="1341" y="6088"/>
                  </a:lnTo>
                  <a:lnTo>
                    <a:pt x="893" y="5357"/>
                  </a:lnTo>
                  <a:lnTo>
                    <a:pt x="893" y="5357"/>
                  </a:lnTo>
                  <a:lnTo>
                    <a:pt x="854" y="5318"/>
                  </a:lnTo>
                  <a:cubicBezTo>
                    <a:pt x="812" y="5357"/>
                    <a:pt x="731" y="5400"/>
                    <a:pt x="692" y="5439"/>
                  </a:cubicBezTo>
                  <a:close/>
                  <a:moveTo>
                    <a:pt x="1098" y="5237"/>
                  </a:moveTo>
                  <a:lnTo>
                    <a:pt x="1098" y="5237"/>
                  </a:lnTo>
                  <a:lnTo>
                    <a:pt x="1098" y="5195"/>
                  </a:lnTo>
                  <a:cubicBezTo>
                    <a:pt x="1017" y="5195"/>
                    <a:pt x="935" y="5237"/>
                    <a:pt x="893" y="5276"/>
                  </a:cubicBezTo>
                  <a:lnTo>
                    <a:pt x="935" y="5318"/>
                  </a:lnTo>
                  <a:lnTo>
                    <a:pt x="893" y="5357"/>
                  </a:lnTo>
                  <a:lnTo>
                    <a:pt x="1341" y="6049"/>
                  </a:lnTo>
                  <a:close/>
                  <a:moveTo>
                    <a:pt x="1260" y="5195"/>
                  </a:moveTo>
                  <a:lnTo>
                    <a:pt x="1260" y="5195"/>
                  </a:lnTo>
                  <a:lnTo>
                    <a:pt x="1260" y="5114"/>
                  </a:lnTo>
                  <a:cubicBezTo>
                    <a:pt x="1218" y="5156"/>
                    <a:pt x="1137" y="5156"/>
                    <a:pt x="1098" y="5195"/>
                  </a:cubicBezTo>
                  <a:lnTo>
                    <a:pt x="1137" y="5237"/>
                  </a:lnTo>
                  <a:lnTo>
                    <a:pt x="1098" y="5237"/>
                  </a:lnTo>
                  <a:lnTo>
                    <a:pt x="1380" y="6049"/>
                  </a:lnTo>
                  <a:lnTo>
                    <a:pt x="1461" y="6250"/>
                  </a:lnTo>
                  <a:cubicBezTo>
                    <a:pt x="1504" y="6250"/>
                    <a:pt x="1504" y="6211"/>
                    <a:pt x="1504" y="6211"/>
                  </a:cubicBezTo>
                  <a:lnTo>
                    <a:pt x="1504" y="6211"/>
                  </a:lnTo>
                  <a:lnTo>
                    <a:pt x="1542" y="6211"/>
                  </a:lnTo>
                  <a:lnTo>
                    <a:pt x="1542" y="6211"/>
                  </a:lnTo>
                  <a:close/>
                  <a:moveTo>
                    <a:pt x="1585" y="6942"/>
                  </a:moveTo>
                  <a:lnTo>
                    <a:pt x="1585" y="6942"/>
                  </a:lnTo>
                  <a:lnTo>
                    <a:pt x="1585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6981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624" y="7023"/>
                  </a:lnTo>
                  <a:lnTo>
                    <a:pt x="1585" y="7023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624" y="7062"/>
                  </a:lnTo>
                  <a:lnTo>
                    <a:pt x="1585" y="7062"/>
                  </a:lnTo>
                  <a:lnTo>
                    <a:pt x="1585" y="7062"/>
                  </a:lnTo>
                  <a:lnTo>
                    <a:pt x="1585" y="7104"/>
                  </a:lnTo>
                  <a:lnTo>
                    <a:pt x="1624" y="7104"/>
                  </a:lnTo>
                  <a:cubicBezTo>
                    <a:pt x="1624" y="7062"/>
                    <a:pt x="1624" y="7062"/>
                    <a:pt x="1624" y="7104"/>
                  </a:cubicBezTo>
                  <a:lnTo>
                    <a:pt x="1666" y="7062"/>
                  </a:lnTo>
                  <a:lnTo>
                    <a:pt x="1705" y="7062"/>
                  </a:lnTo>
                  <a:lnTo>
                    <a:pt x="1705" y="7062"/>
                  </a:lnTo>
                  <a:lnTo>
                    <a:pt x="1747" y="7062"/>
                  </a:lnTo>
                  <a:lnTo>
                    <a:pt x="1786" y="7062"/>
                  </a:lnTo>
                  <a:lnTo>
                    <a:pt x="1705" y="6779"/>
                  </a:lnTo>
                  <a:lnTo>
                    <a:pt x="1666" y="6779"/>
                  </a:lnTo>
                  <a:lnTo>
                    <a:pt x="1666" y="6818"/>
                  </a:lnTo>
                  <a:lnTo>
                    <a:pt x="1666" y="6818"/>
                  </a:lnTo>
                  <a:lnTo>
                    <a:pt x="1585" y="6942"/>
                  </a:lnTo>
                  <a:lnTo>
                    <a:pt x="1585" y="6942"/>
                  </a:lnTo>
                  <a:lnTo>
                    <a:pt x="1585" y="6942"/>
                  </a:lnTo>
                  <a:close/>
                  <a:moveTo>
                    <a:pt x="1828" y="6656"/>
                  </a:moveTo>
                  <a:lnTo>
                    <a:pt x="1828" y="6656"/>
                  </a:lnTo>
                  <a:cubicBezTo>
                    <a:pt x="1828" y="6698"/>
                    <a:pt x="1786" y="6698"/>
                    <a:pt x="1786" y="6698"/>
                  </a:cubicBezTo>
                  <a:lnTo>
                    <a:pt x="2192" y="7023"/>
                  </a:lnTo>
                  <a:lnTo>
                    <a:pt x="2234" y="7023"/>
                  </a:lnTo>
                  <a:lnTo>
                    <a:pt x="2234" y="7023"/>
                  </a:lnTo>
                  <a:lnTo>
                    <a:pt x="2273" y="7023"/>
                  </a:lnTo>
                  <a:lnTo>
                    <a:pt x="2315" y="7023"/>
                  </a:lnTo>
                  <a:cubicBezTo>
                    <a:pt x="2315" y="6981"/>
                    <a:pt x="2354" y="6981"/>
                    <a:pt x="2354" y="7023"/>
                  </a:cubicBezTo>
                  <a:lnTo>
                    <a:pt x="2354" y="7023"/>
                  </a:lnTo>
                  <a:lnTo>
                    <a:pt x="2396" y="6981"/>
                  </a:lnTo>
                  <a:lnTo>
                    <a:pt x="2435" y="6981"/>
                  </a:lnTo>
                  <a:lnTo>
                    <a:pt x="2477" y="6981"/>
                  </a:lnTo>
                  <a:lnTo>
                    <a:pt x="2477" y="6981"/>
                  </a:lnTo>
                  <a:lnTo>
                    <a:pt x="1828" y="6575"/>
                  </a:lnTo>
                  <a:close/>
                  <a:moveTo>
                    <a:pt x="1786" y="6698"/>
                  </a:moveTo>
                  <a:lnTo>
                    <a:pt x="1786" y="6698"/>
                  </a:lnTo>
                  <a:lnTo>
                    <a:pt x="1786" y="6698"/>
                  </a:lnTo>
                  <a:lnTo>
                    <a:pt x="2029" y="7023"/>
                  </a:lnTo>
                  <a:lnTo>
                    <a:pt x="2072" y="7062"/>
                  </a:lnTo>
                  <a:lnTo>
                    <a:pt x="2072" y="7023"/>
                  </a:lnTo>
                  <a:lnTo>
                    <a:pt x="2111" y="7023"/>
                  </a:lnTo>
                  <a:lnTo>
                    <a:pt x="2153" y="7023"/>
                  </a:lnTo>
                  <a:lnTo>
                    <a:pt x="2153" y="7023"/>
                  </a:lnTo>
                  <a:lnTo>
                    <a:pt x="2192" y="7023"/>
                  </a:lnTo>
                  <a:close/>
                  <a:moveTo>
                    <a:pt x="2234" y="6250"/>
                  </a:moveTo>
                  <a:lnTo>
                    <a:pt x="2234" y="6250"/>
                  </a:lnTo>
                  <a:lnTo>
                    <a:pt x="2234" y="6250"/>
                  </a:lnTo>
                  <a:lnTo>
                    <a:pt x="2192" y="6250"/>
                  </a:lnTo>
                  <a:lnTo>
                    <a:pt x="2153" y="6250"/>
                  </a:lnTo>
                  <a:lnTo>
                    <a:pt x="2111" y="6250"/>
                  </a:lnTo>
                  <a:lnTo>
                    <a:pt x="2111" y="6250"/>
                  </a:lnTo>
                  <a:lnTo>
                    <a:pt x="2072" y="6250"/>
                  </a:lnTo>
                  <a:lnTo>
                    <a:pt x="2029" y="6250"/>
                  </a:lnTo>
                  <a:lnTo>
                    <a:pt x="1991" y="6250"/>
                  </a:lnTo>
                  <a:lnTo>
                    <a:pt x="1991" y="6250"/>
                  </a:lnTo>
                  <a:lnTo>
                    <a:pt x="1948" y="6250"/>
                  </a:lnTo>
                  <a:lnTo>
                    <a:pt x="1909" y="6250"/>
                  </a:lnTo>
                  <a:lnTo>
                    <a:pt x="1909" y="6250"/>
                  </a:lnTo>
                  <a:lnTo>
                    <a:pt x="1786" y="6374"/>
                  </a:lnTo>
                  <a:lnTo>
                    <a:pt x="1786" y="6374"/>
                  </a:lnTo>
                  <a:lnTo>
                    <a:pt x="1786" y="6374"/>
                  </a:lnTo>
                  <a:lnTo>
                    <a:pt x="1786" y="6374"/>
                  </a:lnTo>
                  <a:lnTo>
                    <a:pt x="1747" y="6374"/>
                  </a:lnTo>
                  <a:lnTo>
                    <a:pt x="1786" y="6413"/>
                  </a:lnTo>
                  <a:lnTo>
                    <a:pt x="2841" y="6413"/>
                  </a:lnTo>
                  <a:lnTo>
                    <a:pt x="2841" y="6413"/>
                  </a:lnTo>
                  <a:lnTo>
                    <a:pt x="2922" y="6413"/>
                  </a:lnTo>
                  <a:lnTo>
                    <a:pt x="2922" y="6374"/>
                  </a:lnTo>
                  <a:cubicBezTo>
                    <a:pt x="2922" y="6331"/>
                    <a:pt x="2922" y="6250"/>
                    <a:pt x="2883" y="6211"/>
                  </a:cubicBezTo>
                  <a:lnTo>
                    <a:pt x="2883" y="6211"/>
                  </a:lnTo>
                  <a:lnTo>
                    <a:pt x="2841" y="6211"/>
                  </a:lnTo>
                  <a:lnTo>
                    <a:pt x="2802" y="6211"/>
                  </a:lnTo>
                  <a:lnTo>
                    <a:pt x="2760" y="6211"/>
                  </a:lnTo>
                  <a:lnTo>
                    <a:pt x="2760" y="6211"/>
                  </a:lnTo>
                  <a:lnTo>
                    <a:pt x="2721" y="6211"/>
                  </a:lnTo>
                  <a:lnTo>
                    <a:pt x="2679" y="6211"/>
                  </a:lnTo>
                  <a:lnTo>
                    <a:pt x="2679" y="6211"/>
                  </a:lnTo>
                  <a:lnTo>
                    <a:pt x="2640" y="6211"/>
                  </a:lnTo>
                  <a:lnTo>
                    <a:pt x="2598" y="6211"/>
                  </a:lnTo>
                  <a:lnTo>
                    <a:pt x="2598" y="6211"/>
                  </a:lnTo>
                  <a:lnTo>
                    <a:pt x="2559" y="6211"/>
                  </a:lnTo>
                  <a:lnTo>
                    <a:pt x="2516" y="6211"/>
                  </a:lnTo>
                  <a:lnTo>
                    <a:pt x="2477" y="6211"/>
                  </a:lnTo>
                  <a:lnTo>
                    <a:pt x="2477" y="6211"/>
                  </a:lnTo>
                  <a:cubicBezTo>
                    <a:pt x="2435" y="6250"/>
                    <a:pt x="2435" y="6250"/>
                    <a:pt x="2435" y="6211"/>
                  </a:cubicBezTo>
                  <a:lnTo>
                    <a:pt x="2396" y="6211"/>
                  </a:lnTo>
                  <a:cubicBezTo>
                    <a:pt x="2396" y="6250"/>
                    <a:pt x="2354" y="6250"/>
                    <a:pt x="2354" y="6211"/>
                  </a:cubicBezTo>
                  <a:lnTo>
                    <a:pt x="2354" y="6211"/>
                  </a:lnTo>
                  <a:lnTo>
                    <a:pt x="2315" y="6250"/>
                  </a:lnTo>
                  <a:lnTo>
                    <a:pt x="2273" y="6250"/>
                  </a:lnTo>
                  <a:close/>
                  <a:moveTo>
                    <a:pt x="2273" y="6211"/>
                  </a:moveTo>
                  <a:lnTo>
                    <a:pt x="2273" y="6211"/>
                  </a:lnTo>
                  <a:lnTo>
                    <a:pt x="2192" y="6211"/>
                  </a:lnTo>
                  <a:lnTo>
                    <a:pt x="2234" y="6211"/>
                  </a:lnTo>
                  <a:lnTo>
                    <a:pt x="2234" y="6211"/>
                  </a:lnTo>
                  <a:close/>
                  <a:moveTo>
                    <a:pt x="1705" y="6331"/>
                  </a:moveTo>
                  <a:lnTo>
                    <a:pt x="1705" y="6331"/>
                  </a:lnTo>
                  <a:lnTo>
                    <a:pt x="1786" y="6331"/>
                  </a:lnTo>
                  <a:lnTo>
                    <a:pt x="1786" y="6331"/>
                  </a:lnTo>
                  <a:lnTo>
                    <a:pt x="1828" y="6250"/>
                  </a:lnTo>
                  <a:lnTo>
                    <a:pt x="1828" y="6250"/>
                  </a:lnTo>
                  <a:lnTo>
                    <a:pt x="1786" y="6250"/>
                  </a:lnTo>
                  <a:lnTo>
                    <a:pt x="1786" y="6250"/>
                  </a:lnTo>
                  <a:lnTo>
                    <a:pt x="1747" y="6250"/>
                  </a:lnTo>
                  <a:lnTo>
                    <a:pt x="1747" y="6292"/>
                  </a:lnTo>
                  <a:cubicBezTo>
                    <a:pt x="1705" y="6292"/>
                    <a:pt x="1705" y="6331"/>
                    <a:pt x="1705" y="6331"/>
                  </a:cubicBezTo>
                  <a:close/>
                  <a:moveTo>
                    <a:pt x="1786" y="6331"/>
                  </a:moveTo>
                  <a:lnTo>
                    <a:pt x="1786" y="6331"/>
                  </a:lnTo>
                  <a:lnTo>
                    <a:pt x="1909" y="6250"/>
                  </a:lnTo>
                  <a:lnTo>
                    <a:pt x="1867" y="6250"/>
                  </a:lnTo>
                  <a:lnTo>
                    <a:pt x="1867" y="6250"/>
                  </a:lnTo>
                  <a:close/>
                  <a:moveTo>
                    <a:pt x="1909" y="6211"/>
                  </a:moveTo>
                  <a:lnTo>
                    <a:pt x="1909" y="6211"/>
                  </a:lnTo>
                  <a:lnTo>
                    <a:pt x="1948" y="6211"/>
                  </a:lnTo>
                  <a:lnTo>
                    <a:pt x="1991" y="6169"/>
                  </a:lnTo>
                  <a:lnTo>
                    <a:pt x="1909" y="6211"/>
                  </a:lnTo>
                  <a:lnTo>
                    <a:pt x="1909" y="6211"/>
                  </a:lnTo>
                  <a:close/>
                  <a:moveTo>
                    <a:pt x="1786" y="6413"/>
                  </a:moveTo>
                  <a:lnTo>
                    <a:pt x="1786" y="6413"/>
                  </a:lnTo>
                  <a:lnTo>
                    <a:pt x="1747" y="6413"/>
                  </a:lnTo>
                  <a:lnTo>
                    <a:pt x="1747" y="6413"/>
                  </a:lnTo>
                  <a:close/>
                  <a:moveTo>
                    <a:pt x="1786" y="6698"/>
                  </a:moveTo>
                  <a:lnTo>
                    <a:pt x="1786" y="6698"/>
                  </a:lnTo>
                  <a:lnTo>
                    <a:pt x="1747" y="6698"/>
                  </a:lnTo>
                  <a:lnTo>
                    <a:pt x="1747" y="6737"/>
                  </a:lnTo>
                  <a:lnTo>
                    <a:pt x="1747" y="6737"/>
                  </a:lnTo>
                  <a:lnTo>
                    <a:pt x="1747" y="6737"/>
                  </a:lnTo>
                  <a:lnTo>
                    <a:pt x="1909" y="7062"/>
                  </a:lnTo>
                  <a:lnTo>
                    <a:pt x="1909" y="7062"/>
                  </a:lnTo>
                  <a:lnTo>
                    <a:pt x="1948" y="7062"/>
                  </a:lnTo>
                  <a:lnTo>
                    <a:pt x="1948" y="7062"/>
                  </a:lnTo>
                  <a:lnTo>
                    <a:pt x="1991" y="7062"/>
                  </a:lnTo>
                  <a:lnTo>
                    <a:pt x="2029" y="7062"/>
                  </a:lnTo>
                  <a:lnTo>
                    <a:pt x="2029" y="7062"/>
                  </a:lnTo>
                  <a:close/>
                  <a:moveTo>
                    <a:pt x="1747" y="6737"/>
                  </a:moveTo>
                  <a:lnTo>
                    <a:pt x="1747" y="6737"/>
                  </a:lnTo>
                  <a:lnTo>
                    <a:pt x="1747" y="6779"/>
                  </a:lnTo>
                  <a:lnTo>
                    <a:pt x="1705" y="6779"/>
                  </a:lnTo>
                  <a:lnTo>
                    <a:pt x="1786" y="7062"/>
                  </a:lnTo>
                  <a:lnTo>
                    <a:pt x="1828" y="7062"/>
                  </a:lnTo>
                  <a:lnTo>
                    <a:pt x="1828" y="7062"/>
                  </a:lnTo>
                  <a:lnTo>
                    <a:pt x="1867" y="7062"/>
                  </a:lnTo>
                  <a:lnTo>
                    <a:pt x="1867" y="7062"/>
                  </a:lnTo>
                  <a:close/>
                  <a:moveTo>
                    <a:pt x="1666" y="6169"/>
                  </a:moveTo>
                  <a:lnTo>
                    <a:pt x="1666" y="6169"/>
                  </a:lnTo>
                  <a:lnTo>
                    <a:pt x="1705" y="6007"/>
                  </a:lnTo>
                  <a:lnTo>
                    <a:pt x="1585" y="6211"/>
                  </a:lnTo>
                  <a:lnTo>
                    <a:pt x="1585" y="6211"/>
                  </a:lnTo>
                  <a:lnTo>
                    <a:pt x="1585" y="6250"/>
                  </a:lnTo>
                  <a:cubicBezTo>
                    <a:pt x="1624" y="6211"/>
                    <a:pt x="1624" y="6169"/>
                    <a:pt x="1666" y="6169"/>
                  </a:cubicBezTo>
                  <a:close/>
                  <a:moveTo>
                    <a:pt x="1585" y="6779"/>
                  </a:moveTo>
                  <a:lnTo>
                    <a:pt x="1585" y="6779"/>
                  </a:lnTo>
                  <a:cubicBezTo>
                    <a:pt x="1624" y="6779"/>
                    <a:pt x="1624" y="6737"/>
                    <a:pt x="1624" y="6737"/>
                  </a:cubicBezTo>
                  <a:lnTo>
                    <a:pt x="1624" y="6698"/>
                  </a:lnTo>
                  <a:lnTo>
                    <a:pt x="1624" y="6698"/>
                  </a:lnTo>
                  <a:cubicBezTo>
                    <a:pt x="1585" y="6698"/>
                    <a:pt x="1585" y="6656"/>
                    <a:pt x="1542" y="6656"/>
                  </a:cubicBezTo>
                  <a:lnTo>
                    <a:pt x="1542" y="6656"/>
                  </a:lnTo>
                  <a:lnTo>
                    <a:pt x="1542" y="6617"/>
                  </a:lnTo>
                  <a:lnTo>
                    <a:pt x="1504" y="6617"/>
                  </a:lnTo>
                  <a:lnTo>
                    <a:pt x="1504" y="6737"/>
                  </a:lnTo>
                  <a:lnTo>
                    <a:pt x="1542" y="6861"/>
                  </a:lnTo>
                  <a:cubicBezTo>
                    <a:pt x="1542" y="6818"/>
                    <a:pt x="1585" y="6818"/>
                    <a:pt x="1585" y="6779"/>
                  </a:cubicBezTo>
                  <a:close/>
                  <a:moveTo>
                    <a:pt x="1504" y="6617"/>
                  </a:moveTo>
                  <a:lnTo>
                    <a:pt x="1504" y="6617"/>
                  </a:lnTo>
                  <a:lnTo>
                    <a:pt x="1504" y="6617"/>
                  </a:lnTo>
                  <a:lnTo>
                    <a:pt x="1504" y="6617"/>
                  </a:lnTo>
                  <a:close/>
                  <a:moveTo>
                    <a:pt x="1504" y="6656"/>
                  </a:moveTo>
                  <a:lnTo>
                    <a:pt x="1504" y="6656"/>
                  </a:lnTo>
                  <a:lnTo>
                    <a:pt x="1504" y="6698"/>
                  </a:lnTo>
                  <a:close/>
                  <a:moveTo>
                    <a:pt x="1504" y="6779"/>
                  </a:moveTo>
                  <a:lnTo>
                    <a:pt x="1504" y="6779"/>
                  </a:lnTo>
                  <a:lnTo>
                    <a:pt x="1504" y="6900"/>
                  </a:lnTo>
                  <a:lnTo>
                    <a:pt x="1504" y="6900"/>
                  </a:lnTo>
                  <a:lnTo>
                    <a:pt x="1504" y="6861"/>
                  </a:lnTo>
                  <a:close/>
                  <a:moveTo>
                    <a:pt x="1504" y="6737"/>
                  </a:moveTo>
                  <a:lnTo>
                    <a:pt x="1504" y="6737"/>
                  </a:lnTo>
                  <a:lnTo>
                    <a:pt x="1504" y="6656"/>
                  </a:lnTo>
                  <a:lnTo>
                    <a:pt x="1380" y="6942"/>
                  </a:lnTo>
                  <a:lnTo>
                    <a:pt x="1380" y="6942"/>
                  </a:lnTo>
                  <a:lnTo>
                    <a:pt x="1422" y="6942"/>
                  </a:lnTo>
                  <a:lnTo>
                    <a:pt x="1461" y="6900"/>
                  </a:lnTo>
                  <a:lnTo>
                    <a:pt x="1461" y="6900"/>
                  </a:lnTo>
                  <a:close/>
                  <a:moveTo>
                    <a:pt x="2153" y="5237"/>
                  </a:moveTo>
                  <a:lnTo>
                    <a:pt x="2153" y="5237"/>
                  </a:lnTo>
                  <a:lnTo>
                    <a:pt x="2153" y="5237"/>
                  </a:lnTo>
                  <a:lnTo>
                    <a:pt x="2153" y="5237"/>
                  </a:lnTo>
                  <a:lnTo>
                    <a:pt x="2153" y="5276"/>
                  </a:lnTo>
                  <a:lnTo>
                    <a:pt x="2153" y="5237"/>
                  </a:lnTo>
                  <a:lnTo>
                    <a:pt x="2192" y="5237"/>
                  </a:lnTo>
                  <a:close/>
                  <a:moveTo>
                    <a:pt x="2234" y="5237"/>
                  </a:moveTo>
                  <a:lnTo>
                    <a:pt x="2234" y="5237"/>
                  </a:lnTo>
                  <a:cubicBezTo>
                    <a:pt x="2234" y="5276"/>
                    <a:pt x="2192" y="5276"/>
                    <a:pt x="2192" y="5276"/>
                  </a:cubicBezTo>
                  <a:lnTo>
                    <a:pt x="2192" y="5318"/>
                  </a:lnTo>
                  <a:lnTo>
                    <a:pt x="2192" y="5318"/>
                  </a:lnTo>
                  <a:cubicBezTo>
                    <a:pt x="2234" y="5357"/>
                    <a:pt x="2192" y="5400"/>
                    <a:pt x="2153" y="5400"/>
                  </a:cubicBezTo>
                  <a:lnTo>
                    <a:pt x="2153" y="5400"/>
                  </a:lnTo>
                  <a:cubicBezTo>
                    <a:pt x="2153" y="5400"/>
                    <a:pt x="2111" y="5400"/>
                    <a:pt x="2153" y="5400"/>
                  </a:cubicBezTo>
                  <a:lnTo>
                    <a:pt x="2111" y="5400"/>
                  </a:lnTo>
                  <a:lnTo>
                    <a:pt x="2111" y="5400"/>
                  </a:lnTo>
                  <a:lnTo>
                    <a:pt x="2072" y="5357"/>
                  </a:lnTo>
                  <a:lnTo>
                    <a:pt x="2072" y="5318"/>
                  </a:lnTo>
                  <a:lnTo>
                    <a:pt x="2072" y="5318"/>
                  </a:lnTo>
                  <a:lnTo>
                    <a:pt x="2072" y="5318"/>
                  </a:lnTo>
                  <a:cubicBezTo>
                    <a:pt x="2072" y="5276"/>
                    <a:pt x="2072" y="5276"/>
                    <a:pt x="2111" y="5276"/>
                  </a:cubicBezTo>
                  <a:lnTo>
                    <a:pt x="2111" y="5276"/>
                  </a:lnTo>
                  <a:lnTo>
                    <a:pt x="2111" y="5276"/>
                  </a:lnTo>
                  <a:lnTo>
                    <a:pt x="2111" y="5276"/>
                  </a:lnTo>
                  <a:lnTo>
                    <a:pt x="2111" y="5237"/>
                  </a:lnTo>
                  <a:lnTo>
                    <a:pt x="2111" y="5237"/>
                  </a:lnTo>
                  <a:lnTo>
                    <a:pt x="2111" y="5195"/>
                  </a:lnTo>
                  <a:lnTo>
                    <a:pt x="2111" y="5195"/>
                  </a:lnTo>
                  <a:lnTo>
                    <a:pt x="2111" y="5195"/>
                  </a:lnTo>
                  <a:lnTo>
                    <a:pt x="2072" y="5195"/>
                  </a:lnTo>
                  <a:lnTo>
                    <a:pt x="2072" y="5237"/>
                  </a:lnTo>
                  <a:lnTo>
                    <a:pt x="2072" y="5237"/>
                  </a:lnTo>
                  <a:lnTo>
                    <a:pt x="1705" y="5968"/>
                  </a:lnTo>
                  <a:lnTo>
                    <a:pt x="1666" y="6130"/>
                  </a:lnTo>
                  <a:cubicBezTo>
                    <a:pt x="1867" y="5844"/>
                    <a:pt x="2072" y="5562"/>
                    <a:pt x="2273" y="5318"/>
                  </a:cubicBezTo>
                  <a:cubicBezTo>
                    <a:pt x="2273" y="5276"/>
                    <a:pt x="2234" y="5276"/>
                    <a:pt x="2234" y="5237"/>
                  </a:cubicBezTo>
                  <a:close/>
                  <a:moveTo>
                    <a:pt x="2396" y="5357"/>
                  </a:moveTo>
                  <a:lnTo>
                    <a:pt x="2396" y="5357"/>
                  </a:lnTo>
                  <a:lnTo>
                    <a:pt x="1747" y="6211"/>
                  </a:lnTo>
                  <a:lnTo>
                    <a:pt x="1786" y="6211"/>
                  </a:lnTo>
                  <a:lnTo>
                    <a:pt x="1786" y="6211"/>
                  </a:lnTo>
                  <a:lnTo>
                    <a:pt x="1828" y="6211"/>
                  </a:lnTo>
                  <a:lnTo>
                    <a:pt x="1867" y="6211"/>
                  </a:lnTo>
                  <a:lnTo>
                    <a:pt x="1867" y="6211"/>
                  </a:lnTo>
                  <a:lnTo>
                    <a:pt x="2477" y="5520"/>
                  </a:lnTo>
                  <a:lnTo>
                    <a:pt x="2477" y="5520"/>
                  </a:lnTo>
                  <a:lnTo>
                    <a:pt x="2516" y="5481"/>
                  </a:lnTo>
                  <a:close/>
                  <a:moveTo>
                    <a:pt x="6088" y="3734"/>
                  </a:moveTo>
                  <a:lnTo>
                    <a:pt x="6088" y="3734"/>
                  </a:lnTo>
                  <a:cubicBezTo>
                    <a:pt x="6250" y="3614"/>
                    <a:pt x="6250" y="3491"/>
                    <a:pt x="6130" y="3409"/>
                  </a:cubicBezTo>
                  <a:cubicBezTo>
                    <a:pt x="6088" y="3533"/>
                    <a:pt x="6088" y="3614"/>
                    <a:pt x="6088" y="3734"/>
                  </a:cubicBezTo>
                  <a:close/>
                  <a:moveTo>
                    <a:pt x="5844" y="4020"/>
                  </a:moveTo>
                  <a:lnTo>
                    <a:pt x="5844" y="4020"/>
                  </a:lnTo>
                  <a:cubicBezTo>
                    <a:pt x="5925" y="3978"/>
                    <a:pt x="6006" y="3978"/>
                    <a:pt x="6049" y="3939"/>
                  </a:cubicBezTo>
                  <a:lnTo>
                    <a:pt x="6049" y="3776"/>
                  </a:lnTo>
                  <a:cubicBezTo>
                    <a:pt x="6006" y="3815"/>
                    <a:pt x="5925" y="3858"/>
                    <a:pt x="5805" y="3896"/>
                  </a:cubicBezTo>
                  <a:close/>
                  <a:moveTo>
                    <a:pt x="5805" y="3896"/>
                  </a:moveTo>
                  <a:lnTo>
                    <a:pt x="5805" y="3896"/>
                  </a:lnTo>
                  <a:cubicBezTo>
                    <a:pt x="5925" y="3858"/>
                    <a:pt x="6006" y="3776"/>
                    <a:pt x="6049" y="3734"/>
                  </a:cubicBezTo>
                  <a:cubicBezTo>
                    <a:pt x="6049" y="3653"/>
                    <a:pt x="6088" y="3572"/>
                    <a:pt x="6088" y="3452"/>
                  </a:cubicBezTo>
                  <a:cubicBezTo>
                    <a:pt x="6006" y="3614"/>
                    <a:pt x="5886" y="3734"/>
                    <a:pt x="5763" y="3815"/>
                  </a:cubicBezTo>
                  <a:close/>
                  <a:moveTo>
                    <a:pt x="3776" y="6575"/>
                  </a:moveTo>
                  <a:lnTo>
                    <a:pt x="3776" y="6575"/>
                  </a:lnTo>
                  <a:lnTo>
                    <a:pt x="3815" y="6575"/>
                  </a:lnTo>
                  <a:lnTo>
                    <a:pt x="3815" y="6575"/>
                  </a:lnTo>
                  <a:lnTo>
                    <a:pt x="3815" y="6575"/>
                  </a:lnTo>
                  <a:lnTo>
                    <a:pt x="3815" y="6575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536"/>
                  </a:lnTo>
                  <a:lnTo>
                    <a:pt x="3857" y="6494"/>
                  </a:lnTo>
                  <a:lnTo>
                    <a:pt x="3857" y="6494"/>
                  </a:lnTo>
                  <a:lnTo>
                    <a:pt x="3857" y="6494"/>
                  </a:lnTo>
                  <a:close/>
                  <a:moveTo>
                    <a:pt x="3695" y="6292"/>
                  </a:moveTo>
                  <a:lnTo>
                    <a:pt x="3695" y="6292"/>
                  </a:lnTo>
                  <a:lnTo>
                    <a:pt x="3695" y="6292"/>
                  </a:lnTo>
                  <a:lnTo>
                    <a:pt x="3734" y="6292"/>
                  </a:lnTo>
                  <a:lnTo>
                    <a:pt x="3734" y="6292"/>
                  </a:lnTo>
                  <a:lnTo>
                    <a:pt x="3776" y="6292"/>
                  </a:lnTo>
                  <a:cubicBezTo>
                    <a:pt x="3734" y="6292"/>
                    <a:pt x="3734" y="6250"/>
                    <a:pt x="3734" y="6250"/>
                  </a:cubicBezTo>
                  <a:lnTo>
                    <a:pt x="3734" y="6250"/>
                  </a:lnTo>
                  <a:lnTo>
                    <a:pt x="3695" y="6250"/>
                  </a:lnTo>
                  <a:lnTo>
                    <a:pt x="3695" y="6250"/>
                  </a:lnTo>
                  <a:lnTo>
                    <a:pt x="3695" y="6250"/>
                  </a:lnTo>
                  <a:lnTo>
                    <a:pt x="3695" y="6250"/>
                  </a:lnTo>
                  <a:lnTo>
                    <a:pt x="3695" y="6250"/>
                  </a:lnTo>
                  <a:lnTo>
                    <a:pt x="3695" y="6250"/>
                  </a:lnTo>
                  <a:close/>
                  <a:moveTo>
                    <a:pt x="2922" y="6575"/>
                  </a:moveTo>
                  <a:lnTo>
                    <a:pt x="2922" y="6575"/>
                  </a:lnTo>
                  <a:lnTo>
                    <a:pt x="2234" y="6536"/>
                  </a:lnTo>
                  <a:lnTo>
                    <a:pt x="2841" y="6617"/>
                  </a:lnTo>
                  <a:lnTo>
                    <a:pt x="2841" y="6617"/>
                  </a:lnTo>
                  <a:lnTo>
                    <a:pt x="2883" y="6656"/>
                  </a:lnTo>
                  <a:cubicBezTo>
                    <a:pt x="2883" y="6617"/>
                    <a:pt x="2922" y="6617"/>
                    <a:pt x="2922" y="6575"/>
                  </a:cubicBezTo>
                  <a:close/>
                  <a:moveTo>
                    <a:pt x="2721" y="7104"/>
                  </a:moveTo>
                  <a:lnTo>
                    <a:pt x="2721" y="7104"/>
                  </a:lnTo>
                  <a:lnTo>
                    <a:pt x="2640" y="7104"/>
                  </a:lnTo>
                  <a:lnTo>
                    <a:pt x="2640" y="7062"/>
                  </a:lnTo>
                  <a:lnTo>
                    <a:pt x="2516" y="7023"/>
                  </a:lnTo>
                  <a:lnTo>
                    <a:pt x="2477" y="7023"/>
                  </a:lnTo>
                  <a:lnTo>
                    <a:pt x="2477" y="7023"/>
                  </a:lnTo>
                  <a:lnTo>
                    <a:pt x="2435" y="7023"/>
                  </a:lnTo>
                  <a:lnTo>
                    <a:pt x="2396" y="7023"/>
                  </a:lnTo>
                  <a:lnTo>
                    <a:pt x="2354" y="7023"/>
                  </a:lnTo>
                  <a:lnTo>
                    <a:pt x="2354" y="7023"/>
                  </a:lnTo>
                  <a:cubicBezTo>
                    <a:pt x="2354" y="7062"/>
                    <a:pt x="2315" y="7062"/>
                    <a:pt x="2315" y="7023"/>
                  </a:cubicBezTo>
                  <a:lnTo>
                    <a:pt x="2315" y="7023"/>
                  </a:lnTo>
                  <a:cubicBezTo>
                    <a:pt x="2273" y="7062"/>
                    <a:pt x="2273" y="7062"/>
                    <a:pt x="2234" y="7062"/>
                  </a:cubicBezTo>
                  <a:lnTo>
                    <a:pt x="2234" y="7062"/>
                  </a:lnTo>
                  <a:lnTo>
                    <a:pt x="2477" y="7266"/>
                  </a:lnTo>
                  <a:lnTo>
                    <a:pt x="2516" y="7266"/>
                  </a:lnTo>
                  <a:lnTo>
                    <a:pt x="2559" y="7305"/>
                  </a:lnTo>
                  <a:cubicBezTo>
                    <a:pt x="2598" y="7224"/>
                    <a:pt x="2640" y="7185"/>
                    <a:pt x="2721" y="7104"/>
                  </a:cubicBezTo>
                  <a:close/>
                  <a:moveTo>
                    <a:pt x="2354" y="7429"/>
                  </a:moveTo>
                  <a:lnTo>
                    <a:pt x="2354" y="7429"/>
                  </a:lnTo>
                  <a:lnTo>
                    <a:pt x="2354" y="7429"/>
                  </a:lnTo>
                  <a:cubicBezTo>
                    <a:pt x="2435" y="7386"/>
                    <a:pt x="2477" y="7348"/>
                    <a:pt x="2516" y="7305"/>
                  </a:cubicBezTo>
                  <a:lnTo>
                    <a:pt x="2516" y="7305"/>
                  </a:lnTo>
                  <a:lnTo>
                    <a:pt x="2516" y="7305"/>
                  </a:lnTo>
                  <a:lnTo>
                    <a:pt x="2477" y="7266"/>
                  </a:lnTo>
                  <a:lnTo>
                    <a:pt x="2477" y="7266"/>
                  </a:lnTo>
                  <a:lnTo>
                    <a:pt x="2234" y="7062"/>
                  </a:lnTo>
                  <a:lnTo>
                    <a:pt x="2192" y="7062"/>
                  </a:lnTo>
                  <a:lnTo>
                    <a:pt x="2192" y="7062"/>
                  </a:lnTo>
                  <a:lnTo>
                    <a:pt x="2153" y="7062"/>
                  </a:lnTo>
                  <a:lnTo>
                    <a:pt x="2111" y="7062"/>
                  </a:lnTo>
                  <a:lnTo>
                    <a:pt x="2072" y="7062"/>
                  </a:lnTo>
                  <a:lnTo>
                    <a:pt x="2072" y="7062"/>
                  </a:lnTo>
                  <a:lnTo>
                    <a:pt x="2315" y="7386"/>
                  </a:lnTo>
                  <a:lnTo>
                    <a:pt x="2315" y="7386"/>
                  </a:lnTo>
                  <a:lnTo>
                    <a:pt x="2354" y="7429"/>
                  </a:lnTo>
                  <a:lnTo>
                    <a:pt x="2354" y="7468"/>
                  </a:lnTo>
                  <a:close/>
                  <a:moveTo>
                    <a:pt x="2153" y="7549"/>
                  </a:moveTo>
                  <a:lnTo>
                    <a:pt x="2153" y="7549"/>
                  </a:lnTo>
                  <a:cubicBezTo>
                    <a:pt x="2192" y="7549"/>
                    <a:pt x="2273" y="7510"/>
                    <a:pt x="2354" y="7468"/>
                  </a:cubicBezTo>
                  <a:lnTo>
                    <a:pt x="2315" y="7429"/>
                  </a:lnTo>
                  <a:lnTo>
                    <a:pt x="2315" y="7386"/>
                  </a:lnTo>
                  <a:lnTo>
                    <a:pt x="2072" y="7062"/>
                  </a:lnTo>
                  <a:lnTo>
                    <a:pt x="2029" y="7062"/>
                  </a:lnTo>
                  <a:lnTo>
                    <a:pt x="1991" y="7062"/>
                  </a:lnTo>
                  <a:cubicBezTo>
                    <a:pt x="1991" y="7104"/>
                    <a:pt x="1991" y="7104"/>
                    <a:pt x="1948" y="7104"/>
                  </a:cubicBezTo>
                  <a:lnTo>
                    <a:pt x="1948" y="7104"/>
                  </a:lnTo>
                  <a:lnTo>
                    <a:pt x="1909" y="7104"/>
                  </a:lnTo>
                  <a:lnTo>
                    <a:pt x="2111" y="7510"/>
                  </a:lnTo>
                  <a:lnTo>
                    <a:pt x="2111" y="7510"/>
                  </a:lnTo>
                  <a:close/>
                  <a:moveTo>
                    <a:pt x="1137" y="7549"/>
                  </a:moveTo>
                  <a:lnTo>
                    <a:pt x="1137" y="7549"/>
                  </a:lnTo>
                  <a:lnTo>
                    <a:pt x="1179" y="7510"/>
                  </a:lnTo>
                  <a:lnTo>
                    <a:pt x="1179" y="7510"/>
                  </a:lnTo>
                  <a:lnTo>
                    <a:pt x="1341" y="7023"/>
                  </a:lnTo>
                  <a:lnTo>
                    <a:pt x="1341" y="6981"/>
                  </a:lnTo>
                  <a:lnTo>
                    <a:pt x="1341" y="6942"/>
                  </a:lnTo>
                  <a:lnTo>
                    <a:pt x="1380" y="6942"/>
                  </a:lnTo>
                  <a:lnTo>
                    <a:pt x="1461" y="6698"/>
                  </a:lnTo>
                  <a:lnTo>
                    <a:pt x="974" y="7386"/>
                  </a:lnTo>
                  <a:lnTo>
                    <a:pt x="974" y="7386"/>
                  </a:lnTo>
                  <a:lnTo>
                    <a:pt x="935" y="7429"/>
                  </a:lnTo>
                  <a:cubicBezTo>
                    <a:pt x="1017" y="7468"/>
                    <a:pt x="1056" y="7510"/>
                    <a:pt x="1137" y="7549"/>
                  </a:cubicBezTo>
                  <a:close/>
                </a:path>
              </a:pathLst>
            </a:custGeom>
            <a:solidFill>
              <a:srgbClr val="1C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47"/>
          <p:cNvGrpSpPr/>
          <p:nvPr/>
        </p:nvGrpSpPr>
        <p:grpSpPr>
          <a:xfrm>
            <a:off x="2290426" y="1522084"/>
            <a:ext cx="1369500" cy="1369500"/>
            <a:chOff x="2895267" y="1569225"/>
            <a:chExt cx="1369500" cy="1369500"/>
          </a:xfrm>
        </p:grpSpPr>
        <p:sp>
          <p:nvSpPr>
            <p:cNvPr id="579" name="Google Shape;579;p47"/>
            <p:cNvSpPr/>
            <p:nvPr/>
          </p:nvSpPr>
          <p:spPr>
            <a:xfrm>
              <a:off x="2895267" y="1569225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47"/>
            <p:cNvGrpSpPr/>
            <p:nvPr/>
          </p:nvGrpSpPr>
          <p:grpSpPr>
            <a:xfrm>
              <a:off x="3269433" y="1778255"/>
              <a:ext cx="621167" cy="951434"/>
              <a:chOff x="-621150" y="1925600"/>
              <a:chExt cx="576275" cy="882675"/>
            </a:xfrm>
          </p:grpSpPr>
          <p:sp>
            <p:nvSpPr>
              <p:cNvPr id="581" name="Google Shape;581;p47"/>
              <p:cNvSpPr/>
              <p:nvPr/>
            </p:nvSpPr>
            <p:spPr>
              <a:xfrm>
                <a:off x="-621150" y="2165025"/>
                <a:ext cx="576275" cy="399750"/>
              </a:xfrm>
              <a:custGeom>
                <a:avLst/>
                <a:gdLst/>
                <a:ahLst/>
                <a:cxnLst/>
                <a:rect l="l" t="t" r="r" b="b"/>
                <a:pathLst>
                  <a:path w="23051" h="15990" extrusionOk="0">
                    <a:moveTo>
                      <a:pt x="11525" y="1"/>
                    </a:moveTo>
                    <a:cubicBezTo>
                      <a:pt x="6737" y="1"/>
                      <a:pt x="0" y="1381"/>
                      <a:pt x="0" y="1381"/>
                    </a:cubicBezTo>
                    <a:cubicBezTo>
                      <a:pt x="0" y="1381"/>
                      <a:pt x="282" y="10351"/>
                      <a:pt x="1013" y="15990"/>
                    </a:cubicBezTo>
                    <a:cubicBezTo>
                      <a:pt x="1380" y="15870"/>
                      <a:pt x="1704" y="15746"/>
                      <a:pt x="2068" y="15665"/>
                    </a:cubicBezTo>
                    <a:cubicBezTo>
                      <a:pt x="1867" y="14247"/>
                      <a:pt x="1704" y="12338"/>
                      <a:pt x="1500" y="9783"/>
                    </a:cubicBezTo>
                    <a:cubicBezTo>
                      <a:pt x="1299" y="6698"/>
                      <a:pt x="1136" y="3695"/>
                      <a:pt x="1094" y="2234"/>
                    </a:cubicBezTo>
                    <a:cubicBezTo>
                      <a:pt x="3042" y="1868"/>
                      <a:pt x="7912" y="1056"/>
                      <a:pt x="11525" y="1056"/>
                    </a:cubicBezTo>
                    <a:cubicBezTo>
                      <a:pt x="15583" y="1056"/>
                      <a:pt x="20086" y="1868"/>
                      <a:pt x="21953" y="2234"/>
                    </a:cubicBezTo>
                    <a:cubicBezTo>
                      <a:pt x="21872" y="3653"/>
                      <a:pt x="21752" y="6656"/>
                      <a:pt x="21547" y="9822"/>
                    </a:cubicBezTo>
                    <a:cubicBezTo>
                      <a:pt x="21346" y="12380"/>
                      <a:pt x="21184" y="14247"/>
                      <a:pt x="20979" y="15665"/>
                    </a:cubicBezTo>
                    <a:cubicBezTo>
                      <a:pt x="21346" y="15789"/>
                      <a:pt x="21671" y="15909"/>
                      <a:pt x="22034" y="15990"/>
                    </a:cubicBezTo>
                    <a:cubicBezTo>
                      <a:pt x="22726" y="10351"/>
                      <a:pt x="23050" y="1381"/>
                      <a:pt x="23050" y="1381"/>
                    </a:cubicBezTo>
                    <a:cubicBezTo>
                      <a:pt x="23050" y="1381"/>
                      <a:pt x="16921" y="1"/>
                      <a:pt x="11525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7"/>
              <p:cNvSpPr/>
              <p:nvPr/>
            </p:nvSpPr>
            <p:spPr>
              <a:xfrm>
                <a:off x="-544050" y="2689600"/>
                <a:ext cx="422075" cy="118675"/>
              </a:xfrm>
              <a:custGeom>
                <a:avLst/>
                <a:gdLst/>
                <a:ahLst/>
                <a:cxnLst/>
                <a:rect l="l" t="t" r="r" b="b"/>
                <a:pathLst>
                  <a:path w="16883" h="4747" extrusionOk="0">
                    <a:moveTo>
                      <a:pt x="1257" y="0"/>
                    </a:moveTo>
                    <a:cubicBezTo>
                      <a:pt x="812" y="120"/>
                      <a:pt x="406" y="244"/>
                      <a:pt x="0" y="406"/>
                    </a:cubicBezTo>
                    <a:cubicBezTo>
                      <a:pt x="2679" y="2516"/>
                      <a:pt x="8441" y="4747"/>
                      <a:pt x="8441" y="4747"/>
                    </a:cubicBezTo>
                    <a:cubicBezTo>
                      <a:pt x="8441" y="4747"/>
                      <a:pt x="14204" y="2516"/>
                      <a:pt x="16882" y="406"/>
                    </a:cubicBezTo>
                    <a:cubicBezTo>
                      <a:pt x="16476" y="244"/>
                      <a:pt x="16028" y="120"/>
                      <a:pt x="15623" y="0"/>
                    </a:cubicBezTo>
                    <a:cubicBezTo>
                      <a:pt x="13798" y="1257"/>
                      <a:pt x="10753" y="2679"/>
                      <a:pt x="8441" y="3610"/>
                    </a:cubicBezTo>
                    <a:cubicBezTo>
                      <a:pt x="6126" y="2679"/>
                      <a:pt x="3084" y="1257"/>
                      <a:pt x="1257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7"/>
              <p:cNvSpPr/>
              <p:nvPr/>
            </p:nvSpPr>
            <p:spPr>
              <a:xfrm>
                <a:off x="-585700" y="2199525"/>
                <a:ext cx="505275" cy="355125"/>
              </a:xfrm>
              <a:custGeom>
                <a:avLst/>
                <a:gdLst/>
                <a:ahLst/>
                <a:cxnLst/>
                <a:rect l="l" t="t" r="r" b="b"/>
                <a:pathLst>
                  <a:path w="20211" h="14205" extrusionOk="0">
                    <a:moveTo>
                      <a:pt x="10107" y="1"/>
                    </a:moveTo>
                    <a:cubicBezTo>
                      <a:pt x="6780" y="1"/>
                      <a:pt x="2397" y="692"/>
                      <a:pt x="124" y="1098"/>
                    </a:cubicBezTo>
                    <a:lnTo>
                      <a:pt x="1" y="1098"/>
                    </a:lnTo>
                    <a:lnTo>
                      <a:pt x="1" y="1218"/>
                    </a:lnTo>
                    <a:cubicBezTo>
                      <a:pt x="82" y="2965"/>
                      <a:pt x="205" y="5643"/>
                      <a:pt x="407" y="8403"/>
                    </a:cubicBezTo>
                    <a:cubicBezTo>
                      <a:pt x="569" y="10919"/>
                      <a:pt x="773" y="12785"/>
                      <a:pt x="936" y="14204"/>
                    </a:cubicBezTo>
                    <a:cubicBezTo>
                      <a:pt x="1017" y="14165"/>
                      <a:pt x="1098" y="14123"/>
                      <a:pt x="1179" y="14123"/>
                    </a:cubicBezTo>
                    <a:cubicBezTo>
                      <a:pt x="1017" y="12743"/>
                      <a:pt x="855" y="10876"/>
                      <a:pt x="650" y="8360"/>
                    </a:cubicBezTo>
                    <a:cubicBezTo>
                      <a:pt x="488" y="5682"/>
                      <a:pt x="325" y="3085"/>
                      <a:pt x="286" y="1341"/>
                    </a:cubicBezTo>
                    <a:cubicBezTo>
                      <a:pt x="2598" y="936"/>
                      <a:pt x="6818" y="244"/>
                      <a:pt x="10107" y="244"/>
                    </a:cubicBezTo>
                    <a:cubicBezTo>
                      <a:pt x="13760" y="244"/>
                      <a:pt x="17776" y="893"/>
                      <a:pt x="19928" y="1299"/>
                    </a:cubicBezTo>
                    <a:cubicBezTo>
                      <a:pt x="19847" y="3046"/>
                      <a:pt x="19723" y="5682"/>
                      <a:pt x="19522" y="8360"/>
                    </a:cubicBezTo>
                    <a:cubicBezTo>
                      <a:pt x="19360" y="10876"/>
                      <a:pt x="19197" y="12743"/>
                      <a:pt x="18993" y="14123"/>
                    </a:cubicBezTo>
                    <a:cubicBezTo>
                      <a:pt x="19116" y="14165"/>
                      <a:pt x="19197" y="14165"/>
                      <a:pt x="19279" y="14204"/>
                    </a:cubicBezTo>
                    <a:cubicBezTo>
                      <a:pt x="19441" y="12824"/>
                      <a:pt x="19642" y="10919"/>
                      <a:pt x="19805" y="8403"/>
                    </a:cubicBezTo>
                    <a:cubicBezTo>
                      <a:pt x="20009" y="5643"/>
                      <a:pt x="20129" y="2965"/>
                      <a:pt x="20210" y="1218"/>
                    </a:cubicBezTo>
                    <a:lnTo>
                      <a:pt x="20210" y="1098"/>
                    </a:lnTo>
                    <a:lnTo>
                      <a:pt x="20090" y="1098"/>
                    </a:lnTo>
                    <a:cubicBezTo>
                      <a:pt x="17980" y="650"/>
                      <a:pt x="13841" y="1"/>
                      <a:pt x="10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7"/>
              <p:cNvSpPr/>
              <p:nvPr/>
            </p:nvSpPr>
            <p:spPr>
              <a:xfrm>
                <a:off x="-502500" y="2684475"/>
                <a:ext cx="3388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3491" extrusionOk="0">
                    <a:moveTo>
                      <a:pt x="367" y="1"/>
                    </a:moveTo>
                    <a:lnTo>
                      <a:pt x="0" y="124"/>
                    </a:lnTo>
                    <a:cubicBezTo>
                      <a:pt x="1666" y="1218"/>
                      <a:pt x="4344" y="2517"/>
                      <a:pt x="6737" y="3452"/>
                    </a:cubicBezTo>
                    <a:lnTo>
                      <a:pt x="6779" y="3491"/>
                    </a:lnTo>
                    <a:lnTo>
                      <a:pt x="6818" y="3452"/>
                    </a:lnTo>
                    <a:cubicBezTo>
                      <a:pt x="9214" y="2517"/>
                      <a:pt x="11850" y="1218"/>
                      <a:pt x="13555" y="124"/>
                    </a:cubicBezTo>
                    <a:cubicBezTo>
                      <a:pt x="13435" y="82"/>
                      <a:pt x="13311" y="43"/>
                      <a:pt x="13191" y="43"/>
                    </a:cubicBezTo>
                    <a:cubicBezTo>
                      <a:pt x="11568" y="1056"/>
                      <a:pt x="9052" y="2273"/>
                      <a:pt x="6779" y="3208"/>
                    </a:cubicBezTo>
                    <a:cubicBezTo>
                      <a:pt x="4464" y="2273"/>
                      <a:pt x="1991" y="1056"/>
                      <a:pt x="367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7"/>
              <p:cNvSpPr/>
              <p:nvPr/>
            </p:nvSpPr>
            <p:spPr>
              <a:xfrm>
                <a:off x="-575550" y="1925600"/>
                <a:ext cx="4849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4020" extrusionOk="0">
                    <a:moveTo>
                      <a:pt x="10351" y="1"/>
                    </a:moveTo>
                    <a:lnTo>
                      <a:pt x="8240" y="1504"/>
                    </a:lnTo>
                    <a:lnTo>
                      <a:pt x="6981" y="569"/>
                    </a:lnTo>
                    <a:lnTo>
                      <a:pt x="4465" y="2435"/>
                    </a:lnTo>
                    <a:lnTo>
                      <a:pt x="2883" y="1747"/>
                    </a:lnTo>
                    <a:lnTo>
                      <a:pt x="43" y="3653"/>
                    </a:lnTo>
                    <a:lnTo>
                      <a:pt x="1" y="4020"/>
                    </a:lnTo>
                    <a:lnTo>
                      <a:pt x="2965" y="1991"/>
                    </a:lnTo>
                    <a:lnTo>
                      <a:pt x="4507" y="2721"/>
                    </a:lnTo>
                    <a:lnTo>
                      <a:pt x="6981" y="893"/>
                    </a:lnTo>
                    <a:lnTo>
                      <a:pt x="8240" y="1786"/>
                    </a:lnTo>
                    <a:lnTo>
                      <a:pt x="10351" y="325"/>
                    </a:lnTo>
                    <a:lnTo>
                      <a:pt x="13191" y="2679"/>
                    </a:lnTo>
                    <a:lnTo>
                      <a:pt x="15788" y="1260"/>
                    </a:lnTo>
                    <a:lnTo>
                      <a:pt x="19278" y="3896"/>
                    </a:lnTo>
                    <a:lnTo>
                      <a:pt x="19399" y="3653"/>
                    </a:lnTo>
                    <a:lnTo>
                      <a:pt x="15870" y="1017"/>
                    </a:lnTo>
                    <a:lnTo>
                      <a:pt x="13272" y="2396"/>
                    </a:lnTo>
                    <a:lnTo>
                      <a:pt x="10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7"/>
              <p:cNvSpPr/>
              <p:nvPr/>
            </p:nvSpPr>
            <p:spPr>
              <a:xfrm>
                <a:off x="-562325" y="1982425"/>
                <a:ext cx="62925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7" extrusionOk="0">
                    <a:moveTo>
                      <a:pt x="2517" y="0"/>
                    </a:moveTo>
                    <a:lnTo>
                      <a:pt x="1" y="1747"/>
                    </a:lnTo>
                    <a:lnTo>
                      <a:pt x="851" y="1747"/>
                    </a:lnTo>
                    <a:lnTo>
                      <a:pt x="25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7"/>
              <p:cNvSpPr/>
              <p:nvPr/>
            </p:nvSpPr>
            <p:spPr>
              <a:xfrm>
                <a:off x="-452750" y="1957100"/>
                <a:ext cx="537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501" extrusionOk="0">
                    <a:moveTo>
                      <a:pt x="2150" y="0"/>
                    </a:moveTo>
                    <a:lnTo>
                      <a:pt x="1" y="1500"/>
                    </a:lnTo>
                    <a:lnTo>
                      <a:pt x="689" y="1500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7"/>
              <p:cNvSpPr/>
              <p:nvPr/>
            </p:nvSpPr>
            <p:spPr>
              <a:xfrm>
                <a:off x="-362500" y="1942900"/>
                <a:ext cx="3965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176" extrusionOk="0">
                    <a:moveTo>
                      <a:pt x="1585" y="0"/>
                    </a:moveTo>
                    <a:lnTo>
                      <a:pt x="1" y="1175"/>
                    </a:lnTo>
                    <a:lnTo>
                      <a:pt x="855" y="1175"/>
                    </a:lnTo>
                    <a:lnTo>
                      <a:pt x="15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7"/>
              <p:cNvSpPr/>
              <p:nvPr/>
            </p:nvSpPr>
            <p:spPr>
              <a:xfrm>
                <a:off x="-237675" y="1965200"/>
                <a:ext cx="5580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177" extrusionOk="0">
                    <a:moveTo>
                      <a:pt x="2231" y="1"/>
                    </a:moveTo>
                    <a:lnTo>
                      <a:pt x="1" y="1176"/>
                    </a:lnTo>
                    <a:lnTo>
                      <a:pt x="1420" y="1176"/>
                    </a:lnTo>
                    <a:lnTo>
                      <a:pt x="22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0" name="Google Shape;590;p47"/>
          <p:cNvGrpSpPr/>
          <p:nvPr/>
        </p:nvGrpSpPr>
        <p:grpSpPr>
          <a:xfrm>
            <a:off x="7400387" y="1434906"/>
            <a:ext cx="1476279" cy="1369500"/>
            <a:chOff x="6731073" y="1569225"/>
            <a:chExt cx="1476279" cy="1369500"/>
          </a:xfrm>
        </p:grpSpPr>
        <p:sp>
          <p:nvSpPr>
            <p:cNvPr id="591" name="Google Shape;591;p47"/>
            <p:cNvSpPr/>
            <p:nvPr/>
          </p:nvSpPr>
          <p:spPr>
            <a:xfrm>
              <a:off x="6784463" y="1569225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2" name="Google Shape;592;p47"/>
            <p:cNvGrpSpPr/>
            <p:nvPr/>
          </p:nvGrpSpPr>
          <p:grpSpPr>
            <a:xfrm>
              <a:off x="6731073" y="1720718"/>
              <a:ext cx="1476279" cy="1066509"/>
              <a:chOff x="2153575" y="934325"/>
              <a:chExt cx="891850" cy="644300"/>
            </a:xfrm>
          </p:grpSpPr>
          <p:sp>
            <p:nvSpPr>
              <p:cNvPr id="593" name="Google Shape;593;p47"/>
              <p:cNvSpPr/>
              <p:nvPr/>
            </p:nvSpPr>
            <p:spPr>
              <a:xfrm>
                <a:off x="2310850" y="934325"/>
                <a:ext cx="577275" cy="400800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16032" extrusionOk="0">
                    <a:moveTo>
                      <a:pt x="11565" y="0"/>
                    </a:moveTo>
                    <a:cubicBezTo>
                      <a:pt x="6737" y="0"/>
                      <a:pt x="1" y="1380"/>
                      <a:pt x="1" y="1380"/>
                    </a:cubicBezTo>
                    <a:cubicBezTo>
                      <a:pt x="1" y="1380"/>
                      <a:pt x="326" y="10389"/>
                      <a:pt x="1056" y="16032"/>
                    </a:cubicBezTo>
                    <a:cubicBezTo>
                      <a:pt x="1381" y="15908"/>
                      <a:pt x="1744" y="15788"/>
                      <a:pt x="2069" y="15707"/>
                    </a:cubicBezTo>
                    <a:cubicBezTo>
                      <a:pt x="1907" y="14285"/>
                      <a:pt x="1705" y="12379"/>
                      <a:pt x="1543" y="9821"/>
                    </a:cubicBezTo>
                    <a:cubicBezTo>
                      <a:pt x="1300" y="6698"/>
                      <a:pt x="1176" y="3734"/>
                      <a:pt x="1137" y="2273"/>
                    </a:cubicBezTo>
                    <a:cubicBezTo>
                      <a:pt x="3085" y="1909"/>
                      <a:pt x="7913" y="1098"/>
                      <a:pt x="11565" y="1098"/>
                    </a:cubicBezTo>
                    <a:cubicBezTo>
                      <a:pt x="15584" y="1098"/>
                      <a:pt x="20129" y="1867"/>
                      <a:pt x="21996" y="2234"/>
                    </a:cubicBezTo>
                    <a:cubicBezTo>
                      <a:pt x="21915" y="3695"/>
                      <a:pt x="21792" y="6698"/>
                      <a:pt x="21548" y="9821"/>
                    </a:cubicBezTo>
                    <a:cubicBezTo>
                      <a:pt x="21386" y="12379"/>
                      <a:pt x="21185" y="14285"/>
                      <a:pt x="21022" y="15707"/>
                    </a:cubicBezTo>
                    <a:cubicBezTo>
                      <a:pt x="21347" y="15788"/>
                      <a:pt x="21710" y="15908"/>
                      <a:pt x="22035" y="16032"/>
                    </a:cubicBezTo>
                    <a:cubicBezTo>
                      <a:pt x="22766" y="10389"/>
                      <a:pt x="23090" y="1380"/>
                      <a:pt x="23090" y="1380"/>
                    </a:cubicBezTo>
                    <a:cubicBezTo>
                      <a:pt x="23090" y="1380"/>
                      <a:pt x="16964" y="0"/>
                      <a:pt x="1156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7"/>
              <p:cNvSpPr/>
              <p:nvPr/>
            </p:nvSpPr>
            <p:spPr>
              <a:xfrm>
                <a:off x="2387975" y="1459850"/>
                <a:ext cx="42305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6922" h="4751" extrusionOk="0">
                    <a:moveTo>
                      <a:pt x="1299" y="1"/>
                    </a:moveTo>
                    <a:cubicBezTo>
                      <a:pt x="851" y="124"/>
                      <a:pt x="445" y="244"/>
                      <a:pt x="0" y="368"/>
                    </a:cubicBezTo>
                    <a:cubicBezTo>
                      <a:pt x="2679" y="2517"/>
                      <a:pt x="8480" y="4750"/>
                      <a:pt x="8480" y="4750"/>
                    </a:cubicBezTo>
                    <a:cubicBezTo>
                      <a:pt x="8480" y="4750"/>
                      <a:pt x="14204" y="2517"/>
                      <a:pt x="16921" y="407"/>
                    </a:cubicBezTo>
                    <a:cubicBezTo>
                      <a:pt x="16476" y="244"/>
                      <a:pt x="16070" y="124"/>
                      <a:pt x="15622" y="1"/>
                    </a:cubicBezTo>
                    <a:cubicBezTo>
                      <a:pt x="13798" y="1260"/>
                      <a:pt x="10795" y="2679"/>
                      <a:pt x="8480" y="3614"/>
                    </a:cubicBezTo>
                    <a:cubicBezTo>
                      <a:pt x="6126" y="2679"/>
                      <a:pt x="3123" y="1260"/>
                      <a:pt x="1299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7"/>
              <p:cNvSpPr/>
              <p:nvPr/>
            </p:nvSpPr>
            <p:spPr>
              <a:xfrm>
                <a:off x="2346325" y="968825"/>
                <a:ext cx="506325" cy="356175"/>
              </a:xfrm>
              <a:custGeom>
                <a:avLst/>
                <a:gdLst/>
                <a:ahLst/>
                <a:cxnLst/>
                <a:rect l="l" t="t" r="r" b="b"/>
                <a:pathLst>
                  <a:path w="20253" h="14247" extrusionOk="0">
                    <a:moveTo>
                      <a:pt x="10146" y="0"/>
                    </a:moveTo>
                    <a:cubicBezTo>
                      <a:pt x="6779" y="0"/>
                      <a:pt x="2436" y="692"/>
                      <a:pt x="124" y="1137"/>
                    </a:cubicBezTo>
                    <a:lnTo>
                      <a:pt x="1" y="1137"/>
                    </a:lnTo>
                    <a:lnTo>
                      <a:pt x="43" y="1260"/>
                    </a:lnTo>
                    <a:cubicBezTo>
                      <a:pt x="82" y="3003"/>
                      <a:pt x="244" y="5643"/>
                      <a:pt x="406" y="8402"/>
                    </a:cubicBezTo>
                    <a:cubicBezTo>
                      <a:pt x="611" y="10957"/>
                      <a:pt x="773" y="12824"/>
                      <a:pt x="975" y="14204"/>
                    </a:cubicBezTo>
                    <a:cubicBezTo>
                      <a:pt x="1056" y="14204"/>
                      <a:pt x="1137" y="14165"/>
                      <a:pt x="1218" y="14165"/>
                    </a:cubicBezTo>
                    <a:cubicBezTo>
                      <a:pt x="1056" y="12743"/>
                      <a:pt x="855" y="10918"/>
                      <a:pt x="692" y="8402"/>
                    </a:cubicBezTo>
                    <a:cubicBezTo>
                      <a:pt x="488" y="5682"/>
                      <a:pt x="368" y="3084"/>
                      <a:pt x="286" y="1380"/>
                    </a:cubicBezTo>
                    <a:cubicBezTo>
                      <a:pt x="2598" y="935"/>
                      <a:pt x="6861" y="286"/>
                      <a:pt x="10146" y="286"/>
                    </a:cubicBezTo>
                    <a:cubicBezTo>
                      <a:pt x="13759" y="286"/>
                      <a:pt x="17818" y="935"/>
                      <a:pt x="19967" y="1341"/>
                    </a:cubicBezTo>
                    <a:cubicBezTo>
                      <a:pt x="19886" y="3084"/>
                      <a:pt x="19766" y="5682"/>
                      <a:pt x="19561" y="8402"/>
                    </a:cubicBezTo>
                    <a:cubicBezTo>
                      <a:pt x="19399" y="10918"/>
                      <a:pt x="19197" y="12785"/>
                      <a:pt x="19035" y="14165"/>
                    </a:cubicBezTo>
                    <a:cubicBezTo>
                      <a:pt x="19116" y="14165"/>
                      <a:pt x="19197" y="14204"/>
                      <a:pt x="19318" y="14246"/>
                    </a:cubicBezTo>
                    <a:cubicBezTo>
                      <a:pt x="19480" y="12824"/>
                      <a:pt x="19642" y="10957"/>
                      <a:pt x="19847" y="8441"/>
                    </a:cubicBezTo>
                    <a:cubicBezTo>
                      <a:pt x="20048" y="5643"/>
                      <a:pt x="20171" y="3003"/>
                      <a:pt x="20253" y="1260"/>
                    </a:cubicBezTo>
                    <a:lnTo>
                      <a:pt x="20253" y="1137"/>
                    </a:lnTo>
                    <a:lnTo>
                      <a:pt x="20129" y="1098"/>
                    </a:lnTo>
                    <a:cubicBezTo>
                      <a:pt x="17980" y="692"/>
                      <a:pt x="13841" y="0"/>
                      <a:pt x="10146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7"/>
              <p:cNvSpPr/>
              <p:nvPr/>
            </p:nvSpPr>
            <p:spPr>
              <a:xfrm>
                <a:off x="2430575" y="1454825"/>
                <a:ext cx="33782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13513" h="3491" extrusionOk="0">
                    <a:moveTo>
                      <a:pt x="325" y="0"/>
                    </a:moveTo>
                    <a:cubicBezTo>
                      <a:pt x="202" y="39"/>
                      <a:pt x="82" y="82"/>
                      <a:pt x="1" y="82"/>
                    </a:cubicBezTo>
                    <a:cubicBezTo>
                      <a:pt x="1663" y="1176"/>
                      <a:pt x="4341" y="2474"/>
                      <a:pt x="6695" y="3448"/>
                    </a:cubicBezTo>
                    <a:lnTo>
                      <a:pt x="6776" y="3490"/>
                    </a:lnTo>
                    <a:lnTo>
                      <a:pt x="6818" y="3448"/>
                    </a:lnTo>
                    <a:cubicBezTo>
                      <a:pt x="9211" y="2474"/>
                      <a:pt x="11850" y="1218"/>
                      <a:pt x="13513" y="121"/>
                    </a:cubicBezTo>
                    <a:cubicBezTo>
                      <a:pt x="13393" y="82"/>
                      <a:pt x="13311" y="39"/>
                      <a:pt x="13188" y="0"/>
                    </a:cubicBezTo>
                    <a:cubicBezTo>
                      <a:pt x="11526" y="1056"/>
                      <a:pt x="9049" y="2273"/>
                      <a:pt x="6776" y="3166"/>
                    </a:cubicBezTo>
                    <a:cubicBezTo>
                      <a:pt x="4465" y="2273"/>
                      <a:pt x="1987" y="1056"/>
                      <a:pt x="325" y="0"/>
                    </a:cubicBez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7"/>
              <p:cNvSpPr/>
              <p:nvPr/>
            </p:nvSpPr>
            <p:spPr>
              <a:xfrm>
                <a:off x="2900275" y="1314825"/>
                <a:ext cx="145150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14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50" y="731"/>
                      <a:pt x="1299" y="1461"/>
                      <a:pt x="1867" y="2231"/>
                    </a:cubicBezTo>
                    <a:lnTo>
                      <a:pt x="124" y="5600"/>
                    </a:lnTo>
                    <a:cubicBezTo>
                      <a:pt x="1260" y="6169"/>
                      <a:pt x="1747" y="6370"/>
                      <a:pt x="2721" y="7143"/>
                    </a:cubicBezTo>
                    <a:cubicBezTo>
                      <a:pt x="2964" y="6289"/>
                      <a:pt x="3166" y="5396"/>
                      <a:pt x="3328" y="4545"/>
                    </a:cubicBezTo>
                    <a:cubicBezTo>
                      <a:pt x="4140" y="4016"/>
                      <a:pt x="4951" y="3571"/>
                      <a:pt x="5805" y="3123"/>
                    </a:cubicBezTo>
                    <a:cubicBezTo>
                      <a:pt x="3815" y="1623"/>
                      <a:pt x="2234" y="893"/>
                      <a:pt x="0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7"/>
              <p:cNvSpPr/>
              <p:nvPr/>
            </p:nvSpPr>
            <p:spPr>
              <a:xfrm>
                <a:off x="2153575" y="1316850"/>
                <a:ext cx="14407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7143" extrusionOk="0">
                    <a:moveTo>
                      <a:pt x="5763" y="0"/>
                    </a:moveTo>
                    <a:cubicBezTo>
                      <a:pt x="3532" y="932"/>
                      <a:pt x="1990" y="1624"/>
                      <a:pt x="0" y="3124"/>
                    </a:cubicBezTo>
                    <a:cubicBezTo>
                      <a:pt x="854" y="3572"/>
                      <a:pt x="1666" y="4059"/>
                      <a:pt x="2477" y="4545"/>
                    </a:cubicBezTo>
                    <a:cubicBezTo>
                      <a:pt x="2640" y="5438"/>
                      <a:pt x="2841" y="6289"/>
                      <a:pt x="3084" y="7143"/>
                    </a:cubicBezTo>
                    <a:cubicBezTo>
                      <a:pt x="4058" y="6370"/>
                      <a:pt x="4506" y="6208"/>
                      <a:pt x="5643" y="5601"/>
                    </a:cubicBezTo>
                    <a:lnTo>
                      <a:pt x="3896" y="2231"/>
                    </a:lnTo>
                    <a:cubicBezTo>
                      <a:pt x="4464" y="1461"/>
                      <a:pt x="5113" y="731"/>
                      <a:pt x="5763" y="0"/>
                    </a:cubicBez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7"/>
              <p:cNvSpPr/>
              <p:nvPr/>
            </p:nvSpPr>
            <p:spPr>
              <a:xfrm>
                <a:off x="2267200" y="1301600"/>
                <a:ext cx="6635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26541" h="7386" extrusionOk="0">
                    <a:moveTo>
                      <a:pt x="13272" y="0"/>
                    </a:moveTo>
                    <a:cubicBezTo>
                      <a:pt x="8727" y="0"/>
                      <a:pt x="4182" y="893"/>
                      <a:pt x="0" y="2841"/>
                    </a:cubicBezTo>
                    <a:lnTo>
                      <a:pt x="2153" y="7386"/>
                    </a:lnTo>
                    <a:cubicBezTo>
                      <a:pt x="5562" y="5805"/>
                      <a:pt x="9415" y="5032"/>
                      <a:pt x="13272" y="5032"/>
                    </a:cubicBezTo>
                    <a:cubicBezTo>
                      <a:pt x="17126" y="5032"/>
                      <a:pt x="20983" y="5805"/>
                      <a:pt x="24391" y="7386"/>
                    </a:cubicBezTo>
                    <a:lnTo>
                      <a:pt x="26541" y="2841"/>
                    </a:lnTo>
                    <a:cubicBezTo>
                      <a:pt x="22362" y="893"/>
                      <a:pt x="17817" y="0"/>
                      <a:pt x="13272" y="0"/>
                    </a:cubicBezTo>
                    <a:close/>
                  </a:path>
                </a:pathLst>
              </a:custGeom>
              <a:solidFill>
                <a:srgbClr val="6A3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he-IL"/>
                  <a:t>      </a:t>
                </a:r>
              </a:p>
            </p:txBody>
          </p:sp>
          <p:sp>
            <p:nvSpPr>
              <p:cNvPr id="601" name="Google Shape;601;p47"/>
              <p:cNvSpPr/>
              <p:nvPr/>
            </p:nvSpPr>
            <p:spPr>
              <a:xfrm>
                <a:off x="2356475" y="1058100"/>
                <a:ext cx="48602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4020" extrusionOk="0">
                    <a:moveTo>
                      <a:pt x="10389" y="0"/>
                    </a:moveTo>
                    <a:lnTo>
                      <a:pt x="8279" y="1504"/>
                    </a:lnTo>
                    <a:lnTo>
                      <a:pt x="7023" y="569"/>
                    </a:lnTo>
                    <a:lnTo>
                      <a:pt x="4507" y="2435"/>
                    </a:lnTo>
                    <a:lnTo>
                      <a:pt x="2922" y="1747"/>
                    </a:lnTo>
                    <a:lnTo>
                      <a:pt x="82" y="3653"/>
                    </a:lnTo>
                    <a:lnTo>
                      <a:pt x="0" y="4020"/>
                    </a:lnTo>
                    <a:lnTo>
                      <a:pt x="2965" y="1991"/>
                    </a:lnTo>
                    <a:lnTo>
                      <a:pt x="4546" y="2721"/>
                    </a:lnTo>
                    <a:lnTo>
                      <a:pt x="7023" y="893"/>
                    </a:lnTo>
                    <a:lnTo>
                      <a:pt x="8279" y="1786"/>
                    </a:lnTo>
                    <a:lnTo>
                      <a:pt x="10350" y="325"/>
                    </a:lnTo>
                    <a:lnTo>
                      <a:pt x="13191" y="2679"/>
                    </a:lnTo>
                    <a:lnTo>
                      <a:pt x="15827" y="1260"/>
                    </a:lnTo>
                    <a:lnTo>
                      <a:pt x="19317" y="3896"/>
                    </a:lnTo>
                    <a:lnTo>
                      <a:pt x="19441" y="3653"/>
                    </a:lnTo>
                    <a:lnTo>
                      <a:pt x="15908" y="1017"/>
                    </a:lnTo>
                    <a:lnTo>
                      <a:pt x="13311" y="2396"/>
                    </a:lnTo>
                    <a:lnTo>
                      <a:pt x="10389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7"/>
              <p:cNvSpPr/>
              <p:nvPr/>
            </p:nvSpPr>
            <p:spPr>
              <a:xfrm>
                <a:off x="2370675" y="1114900"/>
                <a:ext cx="62925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748" extrusionOk="0">
                    <a:moveTo>
                      <a:pt x="2517" y="1"/>
                    </a:moveTo>
                    <a:lnTo>
                      <a:pt x="1" y="1748"/>
                    </a:lnTo>
                    <a:lnTo>
                      <a:pt x="812" y="1748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7"/>
              <p:cNvSpPr/>
              <p:nvPr/>
            </p:nvSpPr>
            <p:spPr>
              <a:xfrm>
                <a:off x="2480250" y="1089600"/>
                <a:ext cx="527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00" extrusionOk="0">
                    <a:moveTo>
                      <a:pt x="2111" y="0"/>
                    </a:moveTo>
                    <a:lnTo>
                      <a:pt x="0" y="1500"/>
                    </a:lnTo>
                    <a:lnTo>
                      <a:pt x="692" y="1500"/>
                    </a:lnTo>
                    <a:lnTo>
                      <a:pt x="2111" y="0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7"/>
              <p:cNvSpPr/>
              <p:nvPr/>
            </p:nvSpPr>
            <p:spPr>
              <a:xfrm>
                <a:off x="2570575" y="1075375"/>
                <a:ext cx="395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177" extrusionOk="0">
                    <a:moveTo>
                      <a:pt x="1582" y="1"/>
                    </a:moveTo>
                    <a:lnTo>
                      <a:pt x="1" y="1176"/>
                    </a:lnTo>
                    <a:lnTo>
                      <a:pt x="851" y="1176"/>
                    </a:lnTo>
                    <a:lnTo>
                      <a:pt x="1582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7"/>
              <p:cNvSpPr/>
              <p:nvPr/>
            </p:nvSpPr>
            <p:spPr>
              <a:xfrm>
                <a:off x="2695325" y="1097700"/>
                <a:ext cx="5587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176" extrusionOk="0">
                    <a:moveTo>
                      <a:pt x="2234" y="1"/>
                    </a:moveTo>
                    <a:lnTo>
                      <a:pt x="1" y="1176"/>
                    </a:lnTo>
                    <a:lnTo>
                      <a:pt x="1423" y="1176"/>
                    </a:lnTo>
                    <a:lnTo>
                      <a:pt x="2234" y="1"/>
                    </a:lnTo>
                    <a:close/>
                  </a:path>
                </a:pathLst>
              </a:custGeom>
              <a:solidFill>
                <a:srgbClr val="B0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7"/>
              <p:cNvSpPr/>
              <p:nvPr/>
            </p:nvSpPr>
            <p:spPr>
              <a:xfrm>
                <a:off x="2398100" y="1014525"/>
                <a:ext cx="3250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80" extrusionOk="0">
                    <a:moveTo>
                      <a:pt x="1095" y="0"/>
                    </a:moveTo>
                    <a:cubicBezTo>
                      <a:pt x="1014" y="0"/>
                      <a:pt x="1014" y="0"/>
                      <a:pt x="933" y="39"/>
                    </a:cubicBezTo>
                    <a:cubicBezTo>
                      <a:pt x="852" y="325"/>
                      <a:pt x="770" y="445"/>
                      <a:pt x="689" y="769"/>
                    </a:cubicBezTo>
                    <a:cubicBezTo>
                      <a:pt x="488" y="526"/>
                      <a:pt x="365" y="406"/>
                      <a:pt x="163" y="162"/>
                    </a:cubicBezTo>
                    <a:cubicBezTo>
                      <a:pt x="82" y="201"/>
                      <a:pt x="82" y="201"/>
                      <a:pt x="1" y="201"/>
                    </a:cubicBezTo>
                    <a:cubicBezTo>
                      <a:pt x="121" y="688"/>
                      <a:pt x="163" y="893"/>
                      <a:pt x="244" y="1380"/>
                    </a:cubicBezTo>
                    <a:cubicBezTo>
                      <a:pt x="326" y="1380"/>
                      <a:pt x="326" y="1338"/>
                      <a:pt x="407" y="1338"/>
                    </a:cubicBezTo>
                    <a:cubicBezTo>
                      <a:pt x="326" y="1013"/>
                      <a:pt x="283" y="851"/>
                      <a:pt x="244" y="487"/>
                    </a:cubicBezTo>
                    <a:lnTo>
                      <a:pt x="244" y="487"/>
                    </a:lnTo>
                    <a:cubicBezTo>
                      <a:pt x="446" y="730"/>
                      <a:pt x="527" y="851"/>
                      <a:pt x="731" y="1055"/>
                    </a:cubicBezTo>
                    <a:cubicBezTo>
                      <a:pt x="852" y="769"/>
                      <a:pt x="894" y="649"/>
                      <a:pt x="975" y="364"/>
                    </a:cubicBezTo>
                    <a:cubicBezTo>
                      <a:pt x="1056" y="688"/>
                      <a:pt x="1095" y="851"/>
                      <a:pt x="1137" y="1217"/>
                    </a:cubicBezTo>
                    <a:cubicBezTo>
                      <a:pt x="1218" y="1175"/>
                      <a:pt x="1218" y="1175"/>
                      <a:pt x="1300" y="1175"/>
                    </a:cubicBezTo>
                    <a:cubicBezTo>
                      <a:pt x="1218" y="688"/>
                      <a:pt x="1176" y="487"/>
                      <a:pt x="109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7"/>
              <p:cNvSpPr/>
              <p:nvPr/>
            </p:nvSpPr>
            <p:spPr>
              <a:xfrm>
                <a:off x="2433575" y="1010050"/>
                <a:ext cx="315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35" extrusionOk="0">
                    <a:moveTo>
                      <a:pt x="667" y="162"/>
                    </a:moveTo>
                    <a:cubicBezTo>
                      <a:pt x="754" y="162"/>
                      <a:pt x="834" y="201"/>
                      <a:pt x="893" y="260"/>
                    </a:cubicBezTo>
                    <a:cubicBezTo>
                      <a:pt x="1017" y="341"/>
                      <a:pt x="1056" y="423"/>
                      <a:pt x="1098" y="543"/>
                    </a:cubicBezTo>
                    <a:cubicBezTo>
                      <a:pt x="1098" y="666"/>
                      <a:pt x="1098" y="786"/>
                      <a:pt x="1017" y="909"/>
                    </a:cubicBezTo>
                    <a:cubicBezTo>
                      <a:pt x="936" y="991"/>
                      <a:pt x="812" y="1030"/>
                      <a:pt x="692" y="1072"/>
                    </a:cubicBezTo>
                    <a:cubicBezTo>
                      <a:pt x="569" y="1072"/>
                      <a:pt x="449" y="1072"/>
                      <a:pt x="368" y="991"/>
                    </a:cubicBezTo>
                    <a:cubicBezTo>
                      <a:pt x="244" y="909"/>
                      <a:pt x="205" y="828"/>
                      <a:pt x="163" y="705"/>
                    </a:cubicBezTo>
                    <a:cubicBezTo>
                      <a:pt x="163" y="585"/>
                      <a:pt x="163" y="461"/>
                      <a:pt x="244" y="341"/>
                    </a:cubicBezTo>
                    <a:cubicBezTo>
                      <a:pt x="325" y="260"/>
                      <a:pt x="449" y="179"/>
                      <a:pt x="569" y="179"/>
                    </a:cubicBezTo>
                    <a:cubicBezTo>
                      <a:pt x="602" y="168"/>
                      <a:pt x="635" y="162"/>
                      <a:pt x="667" y="162"/>
                    </a:cubicBezTo>
                    <a:close/>
                    <a:moveTo>
                      <a:pt x="653" y="1"/>
                    </a:moveTo>
                    <a:cubicBezTo>
                      <a:pt x="612" y="1"/>
                      <a:pt x="571" y="6"/>
                      <a:pt x="530" y="17"/>
                    </a:cubicBezTo>
                    <a:cubicBezTo>
                      <a:pt x="368" y="56"/>
                      <a:pt x="244" y="137"/>
                      <a:pt x="124" y="260"/>
                    </a:cubicBezTo>
                    <a:cubicBezTo>
                      <a:pt x="43" y="423"/>
                      <a:pt x="1" y="543"/>
                      <a:pt x="1" y="705"/>
                    </a:cubicBezTo>
                    <a:cubicBezTo>
                      <a:pt x="43" y="867"/>
                      <a:pt x="124" y="1030"/>
                      <a:pt x="286" y="1111"/>
                    </a:cubicBezTo>
                    <a:cubicBezTo>
                      <a:pt x="407" y="1234"/>
                      <a:pt x="569" y="1234"/>
                      <a:pt x="731" y="1234"/>
                    </a:cubicBezTo>
                    <a:cubicBezTo>
                      <a:pt x="893" y="1192"/>
                      <a:pt x="1017" y="1111"/>
                      <a:pt x="1137" y="991"/>
                    </a:cubicBezTo>
                    <a:cubicBezTo>
                      <a:pt x="1218" y="828"/>
                      <a:pt x="1260" y="705"/>
                      <a:pt x="1260" y="543"/>
                    </a:cubicBezTo>
                    <a:cubicBezTo>
                      <a:pt x="1218" y="380"/>
                      <a:pt x="1137" y="218"/>
                      <a:pt x="1017" y="137"/>
                    </a:cubicBezTo>
                    <a:cubicBezTo>
                      <a:pt x="896" y="47"/>
                      <a:pt x="774" y="1"/>
                      <a:pt x="65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7"/>
              <p:cNvSpPr/>
              <p:nvPr/>
            </p:nvSpPr>
            <p:spPr>
              <a:xfrm>
                <a:off x="2468075" y="1005350"/>
                <a:ext cx="2340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35" extrusionOk="0">
                    <a:moveTo>
                      <a:pt x="692" y="0"/>
                    </a:moveTo>
                    <a:cubicBezTo>
                      <a:pt x="692" y="325"/>
                      <a:pt x="731" y="487"/>
                      <a:pt x="773" y="812"/>
                    </a:cubicBezTo>
                    <a:cubicBezTo>
                      <a:pt x="773" y="893"/>
                      <a:pt x="773" y="935"/>
                      <a:pt x="692" y="974"/>
                    </a:cubicBezTo>
                    <a:cubicBezTo>
                      <a:pt x="650" y="1055"/>
                      <a:pt x="611" y="1055"/>
                      <a:pt x="530" y="1097"/>
                    </a:cubicBezTo>
                    <a:cubicBezTo>
                      <a:pt x="487" y="1097"/>
                      <a:pt x="406" y="1055"/>
                      <a:pt x="367" y="1016"/>
                    </a:cubicBezTo>
                    <a:cubicBezTo>
                      <a:pt x="286" y="974"/>
                      <a:pt x="286" y="935"/>
                      <a:pt x="244" y="854"/>
                    </a:cubicBezTo>
                    <a:cubicBezTo>
                      <a:pt x="205" y="568"/>
                      <a:pt x="205" y="406"/>
                      <a:pt x="163" y="81"/>
                    </a:cubicBezTo>
                    <a:lnTo>
                      <a:pt x="0" y="81"/>
                    </a:lnTo>
                    <a:cubicBezTo>
                      <a:pt x="43" y="406"/>
                      <a:pt x="43" y="568"/>
                      <a:pt x="82" y="893"/>
                    </a:cubicBezTo>
                    <a:cubicBezTo>
                      <a:pt x="124" y="1016"/>
                      <a:pt x="163" y="1097"/>
                      <a:pt x="244" y="1136"/>
                    </a:cubicBezTo>
                    <a:cubicBezTo>
                      <a:pt x="334" y="1196"/>
                      <a:pt x="402" y="1234"/>
                      <a:pt x="478" y="1234"/>
                    </a:cubicBezTo>
                    <a:cubicBezTo>
                      <a:pt x="507" y="1234"/>
                      <a:pt x="536" y="1229"/>
                      <a:pt x="569" y="1218"/>
                    </a:cubicBezTo>
                    <a:cubicBezTo>
                      <a:pt x="692" y="1218"/>
                      <a:pt x="773" y="1179"/>
                      <a:pt x="812" y="1097"/>
                    </a:cubicBezTo>
                    <a:cubicBezTo>
                      <a:pt x="893" y="1016"/>
                      <a:pt x="935" y="935"/>
                      <a:pt x="935" y="812"/>
                    </a:cubicBezTo>
                    <a:cubicBezTo>
                      <a:pt x="893" y="487"/>
                      <a:pt x="854" y="325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7"/>
              <p:cNvSpPr/>
              <p:nvPr/>
            </p:nvSpPr>
            <p:spPr>
              <a:xfrm>
                <a:off x="2494450" y="1002350"/>
                <a:ext cx="23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257" extrusionOk="0">
                    <a:moveTo>
                      <a:pt x="812" y="0"/>
                    </a:moveTo>
                    <a:cubicBezTo>
                      <a:pt x="773" y="39"/>
                      <a:pt x="731" y="39"/>
                      <a:pt x="650" y="39"/>
                    </a:cubicBezTo>
                    <a:cubicBezTo>
                      <a:pt x="692" y="364"/>
                      <a:pt x="692" y="526"/>
                      <a:pt x="731" y="893"/>
                    </a:cubicBezTo>
                    <a:cubicBezTo>
                      <a:pt x="488" y="568"/>
                      <a:pt x="406" y="406"/>
                      <a:pt x="163" y="81"/>
                    </a:cubicBezTo>
                    <a:lnTo>
                      <a:pt x="1" y="81"/>
                    </a:lnTo>
                    <a:cubicBezTo>
                      <a:pt x="43" y="568"/>
                      <a:pt x="82" y="812"/>
                      <a:pt x="124" y="1256"/>
                    </a:cubicBezTo>
                    <a:lnTo>
                      <a:pt x="286" y="1256"/>
                    </a:lnTo>
                    <a:cubicBezTo>
                      <a:pt x="244" y="932"/>
                      <a:pt x="244" y="731"/>
                      <a:pt x="205" y="406"/>
                    </a:cubicBezTo>
                    <a:lnTo>
                      <a:pt x="205" y="406"/>
                    </a:lnTo>
                    <a:cubicBezTo>
                      <a:pt x="449" y="731"/>
                      <a:pt x="569" y="893"/>
                      <a:pt x="773" y="1217"/>
                    </a:cubicBezTo>
                    <a:lnTo>
                      <a:pt x="936" y="1217"/>
                    </a:lnTo>
                    <a:cubicBezTo>
                      <a:pt x="893" y="731"/>
                      <a:pt x="854" y="487"/>
                      <a:pt x="812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7"/>
              <p:cNvSpPr/>
              <p:nvPr/>
            </p:nvSpPr>
            <p:spPr>
              <a:xfrm>
                <a:off x="2518800" y="1001275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731" y="1"/>
                    </a:moveTo>
                    <a:cubicBezTo>
                      <a:pt x="449" y="1"/>
                      <a:pt x="286" y="43"/>
                      <a:pt x="1" y="43"/>
                    </a:cubicBezTo>
                    <a:lnTo>
                      <a:pt x="1" y="205"/>
                    </a:lnTo>
                    <a:cubicBezTo>
                      <a:pt x="124" y="205"/>
                      <a:pt x="163" y="205"/>
                      <a:pt x="286" y="163"/>
                    </a:cubicBezTo>
                    <a:cubicBezTo>
                      <a:pt x="325" y="611"/>
                      <a:pt x="325" y="812"/>
                      <a:pt x="367" y="1218"/>
                    </a:cubicBezTo>
                    <a:cubicBezTo>
                      <a:pt x="449" y="1218"/>
                      <a:pt x="449" y="1218"/>
                      <a:pt x="530" y="1179"/>
                    </a:cubicBezTo>
                    <a:cubicBezTo>
                      <a:pt x="488" y="774"/>
                      <a:pt x="488" y="569"/>
                      <a:pt x="449" y="163"/>
                    </a:cubicBezTo>
                    <a:lnTo>
                      <a:pt x="731" y="16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7"/>
              <p:cNvSpPr/>
              <p:nvPr/>
            </p:nvSpPr>
            <p:spPr>
              <a:xfrm>
                <a:off x="2539100" y="1000300"/>
                <a:ext cx="2437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19" extrusionOk="0">
                    <a:moveTo>
                      <a:pt x="448" y="326"/>
                    </a:moveTo>
                    <a:cubicBezTo>
                      <a:pt x="487" y="446"/>
                      <a:pt x="529" y="488"/>
                      <a:pt x="568" y="608"/>
                    </a:cubicBezTo>
                    <a:lnTo>
                      <a:pt x="367" y="608"/>
                    </a:lnTo>
                    <a:cubicBezTo>
                      <a:pt x="406" y="527"/>
                      <a:pt x="406" y="446"/>
                      <a:pt x="448" y="326"/>
                    </a:cubicBezTo>
                    <a:close/>
                    <a:moveTo>
                      <a:pt x="406" y="1"/>
                    </a:moveTo>
                    <a:lnTo>
                      <a:pt x="0" y="1218"/>
                    </a:lnTo>
                    <a:lnTo>
                      <a:pt x="163" y="1218"/>
                    </a:lnTo>
                    <a:cubicBezTo>
                      <a:pt x="244" y="1056"/>
                      <a:pt x="244" y="933"/>
                      <a:pt x="325" y="770"/>
                    </a:cubicBezTo>
                    <a:lnTo>
                      <a:pt x="611" y="770"/>
                    </a:lnTo>
                    <a:lnTo>
                      <a:pt x="812" y="1176"/>
                    </a:lnTo>
                    <a:lnTo>
                      <a:pt x="974" y="1176"/>
                    </a:lnTo>
                    <a:cubicBezTo>
                      <a:pt x="773" y="689"/>
                      <a:pt x="692" y="488"/>
                      <a:pt x="487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7"/>
              <p:cNvSpPr/>
              <p:nvPr/>
            </p:nvSpPr>
            <p:spPr>
              <a:xfrm>
                <a:off x="2566525" y="999250"/>
                <a:ext cx="505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19" extrusionOk="0">
                    <a:moveTo>
                      <a:pt x="1" y="1"/>
                    </a:moveTo>
                    <a:cubicBezTo>
                      <a:pt x="1" y="488"/>
                      <a:pt x="1" y="731"/>
                      <a:pt x="39" y="1218"/>
                    </a:cubicBezTo>
                    <a:lnTo>
                      <a:pt x="202" y="1218"/>
                    </a:lnTo>
                    <a:cubicBezTo>
                      <a:pt x="163" y="731"/>
                      <a:pt x="163" y="488"/>
                      <a:pt x="163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7"/>
              <p:cNvSpPr/>
              <p:nvPr/>
            </p:nvSpPr>
            <p:spPr>
              <a:xfrm>
                <a:off x="2576675" y="999250"/>
                <a:ext cx="203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180" extrusionOk="0">
                    <a:moveTo>
                      <a:pt x="0" y="1"/>
                    </a:moveTo>
                    <a:cubicBezTo>
                      <a:pt x="0" y="488"/>
                      <a:pt x="0" y="731"/>
                      <a:pt x="39" y="1179"/>
                    </a:cubicBezTo>
                    <a:lnTo>
                      <a:pt x="163" y="1179"/>
                    </a:lnTo>
                    <a:lnTo>
                      <a:pt x="163" y="325"/>
                    </a:lnTo>
                    <a:cubicBezTo>
                      <a:pt x="364" y="692"/>
                      <a:pt x="487" y="855"/>
                      <a:pt x="689" y="1179"/>
                    </a:cubicBezTo>
                    <a:lnTo>
                      <a:pt x="812" y="1179"/>
                    </a:lnTo>
                    <a:lnTo>
                      <a:pt x="812" y="1"/>
                    </a:lnTo>
                    <a:lnTo>
                      <a:pt x="650" y="1"/>
                    </a:lnTo>
                    <a:lnTo>
                      <a:pt x="650" y="855"/>
                    </a:lnTo>
                    <a:cubicBezTo>
                      <a:pt x="445" y="488"/>
                      <a:pt x="364" y="325"/>
                      <a:pt x="120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7"/>
              <p:cNvSpPr/>
              <p:nvPr/>
            </p:nvSpPr>
            <p:spPr>
              <a:xfrm>
                <a:off x="2616200" y="999250"/>
                <a:ext cx="16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80" extrusionOk="0">
                    <a:moveTo>
                      <a:pt x="244" y="163"/>
                    </a:moveTo>
                    <a:cubicBezTo>
                      <a:pt x="286" y="163"/>
                      <a:pt x="286" y="163"/>
                      <a:pt x="325" y="205"/>
                    </a:cubicBezTo>
                    <a:lnTo>
                      <a:pt x="367" y="244"/>
                    </a:lnTo>
                    <a:cubicBezTo>
                      <a:pt x="367" y="286"/>
                      <a:pt x="325" y="325"/>
                      <a:pt x="325" y="325"/>
                    </a:cubicBezTo>
                    <a:cubicBezTo>
                      <a:pt x="286" y="325"/>
                      <a:pt x="286" y="368"/>
                      <a:pt x="244" y="368"/>
                    </a:cubicBezTo>
                    <a:cubicBezTo>
                      <a:pt x="205" y="368"/>
                      <a:pt x="205" y="368"/>
                      <a:pt x="163" y="325"/>
                    </a:cubicBezTo>
                    <a:lnTo>
                      <a:pt x="163" y="163"/>
                    </a:lnTo>
                    <a:close/>
                    <a:moveTo>
                      <a:pt x="244" y="488"/>
                    </a:moveTo>
                    <a:cubicBezTo>
                      <a:pt x="325" y="488"/>
                      <a:pt x="367" y="530"/>
                      <a:pt x="448" y="569"/>
                    </a:cubicBezTo>
                    <a:cubicBezTo>
                      <a:pt x="487" y="650"/>
                      <a:pt x="487" y="692"/>
                      <a:pt x="487" y="773"/>
                    </a:cubicBezTo>
                    <a:cubicBezTo>
                      <a:pt x="487" y="855"/>
                      <a:pt x="487" y="893"/>
                      <a:pt x="406" y="975"/>
                    </a:cubicBezTo>
                    <a:cubicBezTo>
                      <a:pt x="367" y="1017"/>
                      <a:pt x="325" y="1056"/>
                      <a:pt x="286" y="1056"/>
                    </a:cubicBezTo>
                    <a:lnTo>
                      <a:pt x="124" y="1056"/>
                    </a:lnTo>
                    <a:cubicBezTo>
                      <a:pt x="163" y="812"/>
                      <a:pt x="163" y="731"/>
                      <a:pt x="163" y="488"/>
                    </a:cubicBezTo>
                    <a:close/>
                    <a:moveTo>
                      <a:pt x="0" y="1"/>
                    </a:moveTo>
                    <a:lnTo>
                      <a:pt x="0" y="1179"/>
                    </a:lnTo>
                    <a:lnTo>
                      <a:pt x="286" y="1179"/>
                    </a:lnTo>
                    <a:cubicBezTo>
                      <a:pt x="367" y="1179"/>
                      <a:pt x="448" y="1137"/>
                      <a:pt x="530" y="1098"/>
                    </a:cubicBezTo>
                    <a:cubicBezTo>
                      <a:pt x="611" y="1017"/>
                      <a:pt x="650" y="893"/>
                      <a:pt x="650" y="773"/>
                    </a:cubicBezTo>
                    <a:cubicBezTo>
                      <a:pt x="650" y="650"/>
                      <a:pt x="650" y="569"/>
                      <a:pt x="569" y="488"/>
                    </a:cubicBezTo>
                    <a:cubicBezTo>
                      <a:pt x="487" y="449"/>
                      <a:pt x="448" y="406"/>
                      <a:pt x="406" y="406"/>
                    </a:cubicBezTo>
                    <a:cubicBezTo>
                      <a:pt x="448" y="368"/>
                      <a:pt x="487" y="325"/>
                      <a:pt x="487" y="244"/>
                    </a:cubicBezTo>
                    <a:cubicBezTo>
                      <a:pt x="530" y="205"/>
                      <a:pt x="487" y="124"/>
                      <a:pt x="448" y="82"/>
                    </a:cubicBezTo>
                    <a:cubicBezTo>
                      <a:pt x="367" y="43"/>
                      <a:pt x="325" y="1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7"/>
              <p:cNvSpPr/>
              <p:nvPr/>
            </p:nvSpPr>
            <p:spPr>
              <a:xfrm>
                <a:off x="2637550" y="1000300"/>
                <a:ext cx="50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177" extrusionOk="0">
                    <a:moveTo>
                      <a:pt x="39" y="1"/>
                    </a:moveTo>
                    <a:cubicBezTo>
                      <a:pt x="0" y="446"/>
                      <a:pt x="0" y="689"/>
                      <a:pt x="0" y="1176"/>
                    </a:cubicBezTo>
                    <a:lnTo>
                      <a:pt x="163" y="1176"/>
                    </a:lnTo>
                    <a:cubicBezTo>
                      <a:pt x="163" y="689"/>
                      <a:pt x="163" y="446"/>
                      <a:pt x="20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7"/>
              <p:cNvSpPr/>
              <p:nvPr/>
            </p:nvSpPr>
            <p:spPr>
              <a:xfrm>
                <a:off x="2646625" y="1000300"/>
                <a:ext cx="1830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19" extrusionOk="0">
                    <a:moveTo>
                      <a:pt x="82" y="1"/>
                    </a:moveTo>
                    <a:cubicBezTo>
                      <a:pt x="43" y="488"/>
                      <a:pt x="43" y="731"/>
                      <a:pt x="1" y="1176"/>
                    </a:cubicBezTo>
                    <a:cubicBezTo>
                      <a:pt x="82" y="1176"/>
                      <a:pt x="124" y="1176"/>
                      <a:pt x="163" y="1218"/>
                    </a:cubicBezTo>
                    <a:cubicBezTo>
                      <a:pt x="205" y="975"/>
                      <a:pt x="205" y="851"/>
                      <a:pt x="205" y="650"/>
                    </a:cubicBezTo>
                    <a:lnTo>
                      <a:pt x="205" y="608"/>
                    </a:lnTo>
                    <a:cubicBezTo>
                      <a:pt x="368" y="851"/>
                      <a:pt x="407" y="975"/>
                      <a:pt x="569" y="1218"/>
                    </a:cubicBezTo>
                    <a:lnTo>
                      <a:pt x="731" y="1218"/>
                    </a:lnTo>
                    <a:cubicBezTo>
                      <a:pt x="569" y="933"/>
                      <a:pt x="488" y="813"/>
                      <a:pt x="325" y="488"/>
                    </a:cubicBezTo>
                    <a:cubicBezTo>
                      <a:pt x="488" y="326"/>
                      <a:pt x="569" y="244"/>
                      <a:pt x="731" y="40"/>
                    </a:cubicBezTo>
                    <a:lnTo>
                      <a:pt x="530" y="40"/>
                    </a:lnTo>
                    <a:lnTo>
                      <a:pt x="205" y="364"/>
                    </a:lnTo>
                    <a:cubicBezTo>
                      <a:pt x="205" y="244"/>
                      <a:pt x="244" y="163"/>
                      <a:pt x="24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7"/>
              <p:cNvSpPr/>
              <p:nvPr/>
            </p:nvSpPr>
            <p:spPr>
              <a:xfrm>
                <a:off x="2670000" y="1001275"/>
                <a:ext cx="183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261" extrusionOk="0">
                    <a:moveTo>
                      <a:pt x="82" y="1"/>
                    </a:moveTo>
                    <a:cubicBezTo>
                      <a:pt x="40" y="488"/>
                      <a:pt x="1" y="731"/>
                      <a:pt x="1" y="1218"/>
                    </a:cubicBezTo>
                    <a:cubicBezTo>
                      <a:pt x="244" y="1218"/>
                      <a:pt x="364" y="1218"/>
                      <a:pt x="608" y="1260"/>
                    </a:cubicBezTo>
                    <a:cubicBezTo>
                      <a:pt x="650" y="1179"/>
                      <a:pt x="650" y="1179"/>
                      <a:pt x="650" y="1098"/>
                    </a:cubicBezTo>
                    <a:cubicBezTo>
                      <a:pt x="446" y="1098"/>
                      <a:pt x="364" y="1098"/>
                      <a:pt x="163" y="1056"/>
                    </a:cubicBezTo>
                    <a:lnTo>
                      <a:pt x="163" y="692"/>
                    </a:lnTo>
                    <a:cubicBezTo>
                      <a:pt x="364" y="731"/>
                      <a:pt x="488" y="731"/>
                      <a:pt x="689" y="731"/>
                    </a:cubicBezTo>
                    <a:lnTo>
                      <a:pt x="689" y="569"/>
                    </a:lnTo>
                    <a:cubicBezTo>
                      <a:pt x="488" y="569"/>
                      <a:pt x="407" y="569"/>
                      <a:pt x="202" y="530"/>
                    </a:cubicBezTo>
                    <a:lnTo>
                      <a:pt x="202" y="205"/>
                    </a:lnTo>
                    <a:cubicBezTo>
                      <a:pt x="407" y="205"/>
                      <a:pt x="527" y="205"/>
                      <a:pt x="731" y="244"/>
                    </a:cubicBezTo>
                    <a:lnTo>
                      <a:pt x="731" y="82"/>
                    </a:lnTo>
                    <a:cubicBezTo>
                      <a:pt x="488" y="43"/>
                      <a:pt x="325" y="43"/>
                      <a:pt x="82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7"/>
              <p:cNvSpPr/>
              <p:nvPr/>
            </p:nvSpPr>
            <p:spPr>
              <a:xfrm>
                <a:off x="2704500" y="1006400"/>
                <a:ext cx="2842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218" extrusionOk="0">
                    <a:moveTo>
                      <a:pt x="731" y="0"/>
                    </a:moveTo>
                    <a:cubicBezTo>
                      <a:pt x="527" y="0"/>
                      <a:pt x="406" y="39"/>
                      <a:pt x="244" y="120"/>
                    </a:cubicBezTo>
                    <a:cubicBezTo>
                      <a:pt x="121" y="244"/>
                      <a:pt x="40" y="364"/>
                      <a:pt x="40" y="526"/>
                    </a:cubicBezTo>
                    <a:cubicBezTo>
                      <a:pt x="1" y="689"/>
                      <a:pt x="40" y="851"/>
                      <a:pt x="163" y="974"/>
                    </a:cubicBezTo>
                    <a:cubicBezTo>
                      <a:pt x="244" y="1094"/>
                      <a:pt x="406" y="1176"/>
                      <a:pt x="569" y="1218"/>
                    </a:cubicBezTo>
                    <a:cubicBezTo>
                      <a:pt x="731" y="1218"/>
                      <a:pt x="893" y="1176"/>
                      <a:pt x="1056" y="1094"/>
                    </a:cubicBezTo>
                    <a:cubicBezTo>
                      <a:pt x="1014" y="1013"/>
                      <a:pt x="975" y="1013"/>
                      <a:pt x="932" y="974"/>
                    </a:cubicBezTo>
                    <a:cubicBezTo>
                      <a:pt x="812" y="1055"/>
                      <a:pt x="689" y="1055"/>
                      <a:pt x="569" y="1055"/>
                    </a:cubicBezTo>
                    <a:cubicBezTo>
                      <a:pt x="445" y="1055"/>
                      <a:pt x="364" y="974"/>
                      <a:pt x="283" y="893"/>
                    </a:cubicBezTo>
                    <a:cubicBezTo>
                      <a:pt x="202" y="770"/>
                      <a:pt x="163" y="689"/>
                      <a:pt x="163" y="569"/>
                    </a:cubicBezTo>
                    <a:cubicBezTo>
                      <a:pt x="202" y="445"/>
                      <a:pt x="244" y="325"/>
                      <a:pt x="364" y="244"/>
                    </a:cubicBezTo>
                    <a:cubicBezTo>
                      <a:pt x="424" y="185"/>
                      <a:pt x="505" y="146"/>
                      <a:pt x="592" y="146"/>
                    </a:cubicBezTo>
                    <a:cubicBezTo>
                      <a:pt x="624" y="146"/>
                      <a:pt x="657" y="151"/>
                      <a:pt x="689" y="163"/>
                    </a:cubicBezTo>
                    <a:cubicBezTo>
                      <a:pt x="812" y="163"/>
                      <a:pt x="932" y="244"/>
                      <a:pt x="1014" y="325"/>
                    </a:cubicBezTo>
                    <a:cubicBezTo>
                      <a:pt x="1056" y="325"/>
                      <a:pt x="1095" y="283"/>
                      <a:pt x="1137" y="244"/>
                    </a:cubicBezTo>
                    <a:cubicBezTo>
                      <a:pt x="1014" y="120"/>
                      <a:pt x="893" y="39"/>
                      <a:pt x="731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7"/>
              <p:cNvSpPr/>
              <p:nvPr/>
            </p:nvSpPr>
            <p:spPr>
              <a:xfrm>
                <a:off x="2734950" y="1009400"/>
                <a:ext cx="142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261" extrusionOk="0">
                    <a:moveTo>
                      <a:pt x="162" y="0"/>
                    </a:moveTo>
                    <a:cubicBezTo>
                      <a:pt x="81" y="449"/>
                      <a:pt x="39" y="692"/>
                      <a:pt x="0" y="1179"/>
                    </a:cubicBezTo>
                    <a:cubicBezTo>
                      <a:pt x="201" y="1179"/>
                      <a:pt x="325" y="1218"/>
                      <a:pt x="568" y="1260"/>
                    </a:cubicBezTo>
                    <a:lnTo>
                      <a:pt x="568" y="1098"/>
                    </a:lnTo>
                    <a:cubicBezTo>
                      <a:pt x="406" y="1056"/>
                      <a:pt x="325" y="1056"/>
                      <a:pt x="162" y="1017"/>
                    </a:cubicBezTo>
                    <a:cubicBezTo>
                      <a:pt x="201" y="611"/>
                      <a:pt x="244" y="406"/>
                      <a:pt x="32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7"/>
              <p:cNvSpPr/>
              <p:nvPr/>
            </p:nvSpPr>
            <p:spPr>
              <a:xfrm>
                <a:off x="2754175" y="1011425"/>
                <a:ext cx="2437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276" extrusionOk="0">
                    <a:moveTo>
                      <a:pt x="124" y="1"/>
                    </a:moveTo>
                    <a:cubicBezTo>
                      <a:pt x="82" y="325"/>
                      <a:pt x="43" y="488"/>
                      <a:pt x="0" y="812"/>
                    </a:cubicBezTo>
                    <a:cubicBezTo>
                      <a:pt x="0" y="893"/>
                      <a:pt x="0" y="1017"/>
                      <a:pt x="82" y="1098"/>
                    </a:cubicBezTo>
                    <a:cubicBezTo>
                      <a:pt x="124" y="1179"/>
                      <a:pt x="244" y="1260"/>
                      <a:pt x="325" y="1260"/>
                    </a:cubicBezTo>
                    <a:cubicBezTo>
                      <a:pt x="358" y="1271"/>
                      <a:pt x="391" y="1276"/>
                      <a:pt x="422" y="1276"/>
                    </a:cubicBezTo>
                    <a:cubicBezTo>
                      <a:pt x="510" y="1276"/>
                      <a:pt x="590" y="1239"/>
                      <a:pt x="650" y="1179"/>
                    </a:cubicBezTo>
                    <a:cubicBezTo>
                      <a:pt x="731" y="1137"/>
                      <a:pt x="773" y="1056"/>
                      <a:pt x="812" y="975"/>
                    </a:cubicBezTo>
                    <a:cubicBezTo>
                      <a:pt x="854" y="650"/>
                      <a:pt x="893" y="488"/>
                      <a:pt x="974" y="163"/>
                    </a:cubicBezTo>
                    <a:cubicBezTo>
                      <a:pt x="893" y="163"/>
                      <a:pt x="854" y="124"/>
                      <a:pt x="812" y="124"/>
                    </a:cubicBezTo>
                    <a:cubicBezTo>
                      <a:pt x="731" y="449"/>
                      <a:pt x="731" y="611"/>
                      <a:pt x="650" y="893"/>
                    </a:cubicBezTo>
                    <a:cubicBezTo>
                      <a:pt x="650" y="975"/>
                      <a:pt x="611" y="1017"/>
                      <a:pt x="569" y="1056"/>
                    </a:cubicBezTo>
                    <a:cubicBezTo>
                      <a:pt x="511" y="1086"/>
                      <a:pt x="475" y="1114"/>
                      <a:pt x="429" y="1114"/>
                    </a:cubicBezTo>
                    <a:cubicBezTo>
                      <a:pt x="411" y="1114"/>
                      <a:pt x="391" y="1109"/>
                      <a:pt x="367" y="1098"/>
                    </a:cubicBezTo>
                    <a:cubicBezTo>
                      <a:pt x="286" y="1098"/>
                      <a:pt x="244" y="1056"/>
                      <a:pt x="205" y="1017"/>
                    </a:cubicBezTo>
                    <a:cubicBezTo>
                      <a:pt x="163" y="936"/>
                      <a:pt x="163" y="893"/>
                      <a:pt x="163" y="812"/>
                    </a:cubicBezTo>
                    <a:cubicBezTo>
                      <a:pt x="205" y="530"/>
                      <a:pt x="244" y="368"/>
                      <a:pt x="286" y="43"/>
                    </a:cubicBezTo>
                    <a:cubicBezTo>
                      <a:pt x="244" y="43"/>
                      <a:pt x="205" y="43"/>
                      <a:pt x="124" y="1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7"/>
              <p:cNvSpPr/>
              <p:nvPr/>
            </p:nvSpPr>
            <p:spPr>
              <a:xfrm>
                <a:off x="2778525" y="1016550"/>
                <a:ext cx="193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218" extrusionOk="0">
                    <a:moveTo>
                      <a:pt x="325" y="163"/>
                    </a:moveTo>
                    <a:cubicBezTo>
                      <a:pt x="367" y="201"/>
                      <a:pt x="406" y="201"/>
                      <a:pt x="448" y="201"/>
                    </a:cubicBezTo>
                    <a:cubicBezTo>
                      <a:pt x="448" y="201"/>
                      <a:pt x="487" y="201"/>
                      <a:pt x="487" y="244"/>
                    </a:cubicBezTo>
                    <a:cubicBezTo>
                      <a:pt x="530" y="244"/>
                      <a:pt x="530" y="283"/>
                      <a:pt x="530" y="325"/>
                    </a:cubicBezTo>
                    <a:cubicBezTo>
                      <a:pt x="487" y="325"/>
                      <a:pt x="487" y="364"/>
                      <a:pt x="487" y="364"/>
                    </a:cubicBezTo>
                    <a:lnTo>
                      <a:pt x="325" y="364"/>
                    </a:lnTo>
                    <a:lnTo>
                      <a:pt x="325" y="163"/>
                    </a:lnTo>
                    <a:close/>
                    <a:moveTo>
                      <a:pt x="367" y="526"/>
                    </a:moveTo>
                    <a:cubicBezTo>
                      <a:pt x="448" y="526"/>
                      <a:pt x="487" y="568"/>
                      <a:pt x="530" y="649"/>
                    </a:cubicBezTo>
                    <a:cubicBezTo>
                      <a:pt x="569" y="688"/>
                      <a:pt x="569" y="770"/>
                      <a:pt x="569" y="851"/>
                    </a:cubicBezTo>
                    <a:cubicBezTo>
                      <a:pt x="569" y="932"/>
                      <a:pt x="530" y="974"/>
                      <a:pt x="448" y="1013"/>
                    </a:cubicBezTo>
                    <a:cubicBezTo>
                      <a:pt x="406" y="1055"/>
                      <a:pt x="367" y="1055"/>
                      <a:pt x="325" y="1055"/>
                    </a:cubicBezTo>
                    <a:lnTo>
                      <a:pt x="163" y="1055"/>
                    </a:lnTo>
                    <a:cubicBezTo>
                      <a:pt x="205" y="812"/>
                      <a:pt x="244" y="731"/>
                      <a:pt x="286" y="526"/>
                    </a:cubicBezTo>
                    <a:close/>
                    <a:moveTo>
                      <a:pt x="205" y="0"/>
                    </a:moveTo>
                    <a:cubicBezTo>
                      <a:pt x="124" y="445"/>
                      <a:pt x="82" y="688"/>
                      <a:pt x="0" y="1175"/>
                    </a:cubicBezTo>
                    <a:cubicBezTo>
                      <a:pt x="124" y="1175"/>
                      <a:pt x="163" y="1218"/>
                      <a:pt x="286" y="1218"/>
                    </a:cubicBezTo>
                    <a:cubicBezTo>
                      <a:pt x="367" y="1218"/>
                      <a:pt x="448" y="1218"/>
                      <a:pt x="530" y="1136"/>
                    </a:cubicBezTo>
                    <a:cubicBezTo>
                      <a:pt x="650" y="1094"/>
                      <a:pt x="692" y="974"/>
                      <a:pt x="731" y="893"/>
                    </a:cubicBezTo>
                    <a:cubicBezTo>
                      <a:pt x="773" y="770"/>
                      <a:pt x="731" y="649"/>
                      <a:pt x="692" y="607"/>
                    </a:cubicBezTo>
                    <a:cubicBezTo>
                      <a:pt x="650" y="526"/>
                      <a:pt x="569" y="445"/>
                      <a:pt x="530" y="445"/>
                    </a:cubicBezTo>
                    <a:cubicBezTo>
                      <a:pt x="611" y="445"/>
                      <a:pt x="650" y="406"/>
                      <a:pt x="650" y="325"/>
                    </a:cubicBezTo>
                    <a:cubicBezTo>
                      <a:pt x="692" y="283"/>
                      <a:pt x="650" y="201"/>
                      <a:pt x="611" y="163"/>
                    </a:cubicBezTo>
                    <a:cubicBezTo>
                      <a:pt x="569" y="81"/>
                      <a:pt x="530" y="39"/>
                      <a:pt x="448" y="39"/>
                    </a:cubicBezTo>
                    <a:cubicBezTo>
                      <a:pt x="367" y="39"/>
                      <a:pt x="325" y="0"/>
                      <a:pt x="205" y="0"/>
                    </a:cubicBezTo>
                    <a:close/>
                  </a:path>
                </a:pathLst>
              </a:custGeom>
              <a:solidFill>
                <a:srgbClr val="5A75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441;p44" descr="Slidesgo" title="image03">
            <a:extLst>
              <a:ext uri="{FF2B5EF4-FFF2-40B4-BE49-F238E27FC236}">
                <a16:creationId xmlns:a16="http://schemas.microsoft.com/office/drawing/2014/main" id="{09AF6E96-EEB3-C578-4E71-541F4371D93F}"/>
              </a:ext>
            </a:extLst>
          </p:cNvPr>
          <p:cNvSpPr/>
          <p:nvPr/>
        </p:nvSpPr>
        <p:spPr>
          <a:xfrm>
            <a:off x="5743221" y="1500061"/>
            <a:ext cx="1379186" cy="1388872"/>
          </a:xfrm>
          <a:prstGeom prst="ellipse">
            <a:avLst/>
          </a:prstGeom>
          <a:solidFill>
            <a:srgbClr val="A7D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62;p47">
            <a:extLst>
              <a:ext uri="{FF2B5EF4-FFF2-40B4-BE49-F238E27FC236}">
                <a16:creationId xmlns:a16="http://schemas.microsoft.com/office/drawing/2014/main" id="{F6329773-6344-280C-01B6-D34FC41D934E}"/>
              </a:ext>
            </a:extLst>
          </p:cNvPr>
          <p:cNvSpPr/>
          <p:nvPr/>
        </p:nvSpPr>
        <p:spPr>
          <a:xfrm rot="16200000">
            <a:off x="5530260" y="2149153"/>
            <a:ext cx="71778" cy="236120"/>
          </a:xfrm>
          <a:prstGeom prst="rect">
            <a:avLst/>
          </a:prstGeom>
          <a:solidFill>
            <a:srgbClr val="722D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61;p47">
            <a:extLst>
              <a:ext uri="{FF2B5EF4-FFF2-40B4-BE49-F238E27FC236}">
                <a16:creationId xmlns:a16="http://schemas.microsoft.com/office/drawing/2014/main" id="{9C8E8C8E-BB81-7EB7-F4B7-8BAC44FFCA4C}"/>
              </a:ext>
            </a:extLst>
          </p:cNvPr>
          <p:cNvSpPr/>
          <p:nvPr/>
        </p:nvSpPr>
        <p:spPr>
          <a:xfrm>
            <a:off x="5525417" y="2124937"/>
            <a:ext cx="81464" cy="265179"/>
          </a:xfrm>
          <a:prstGeom prst="rect">
            <a:avLst/>
          </a:prstGeom>
          <a:solidFill>
            <a:srgbClr val="722D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440;p44">
            <a:extLst>
              <a:ext uri="{FF2B5EF4-FFF2-40B4-BE49-F238E27FC236}">
                <a16:creationId xmlns:a16="http://schemas.microsoft.com/office/drawing/2014/main" id="{919819B6-3DAF-3868-BDEC-24A6EE794B23}"/>
              </a:ext>
            </a:extLst>
          </p:cNvPr>
          <p:cNvGrpSpPr/>
          <p:nvPr/>
        </p:nvGrpSpPr>
        <p:grpSpPr>
          <a:xfrm>
            <a:off x="5739771" y="1506033"/>
            <a:ext cx="1369500" cy="1369500"/>
            <a:chOff x="6456625" y="1285850"/>
            <a:chExt cx="1369500" cy="1369500"/>
          </a:xfrm>
        </p:grpSpPr>
        <p:sp>
          <p:nvSpPr>
            <p:cNvPr id="5" name="Google Shape;441;p44" descr="Slidesgo" title="image03">
              <a:extLst>
                <a:ext uri="{FF2B5EF4-FFF2-40B4-BE49-F238E27FC236}">
                  <a16:creationId xmlns:a16="http://schemas.microsoft.com/office/drawing/2014/main" id="{DFA6C3E9-4DBD-4E38-C204-F076CBCB7045}"/>
                </a:ext>
              </a:extLst>
            </p:cNvPr>
            <p:cNvSpPr/>
            <p:nvPr/>
          </p:nvSpPr>
          <p:spPr>
            <a:xfrm>
              <a:off x="6456625" y="1285850"/>
              <a:ext cx="1369500" cy="1369500"/>
            </a:xfrm>
            <a:prstGeom prst="ellipse">
              <a:avLst/>
            </a:prstGeom>
            <a:solidFill>
              <a:srgbClr val="A7D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442;p44">
              <a:extLst>
                <a:ext uri="{FF2B5EF4-FFF2-40B4-BE49-F238E27FC236}">
                  <a16:creationId xmlns:a16="http://schemas.microsoft.com/office/drawing/2014/main" id="{0E49BEC6-3B8F-703F-0EE3-28E91664BCC9}"/>
                </a:ext>
              </a:extLst>
            </p:cNvPr>
            <p:cNvGrpSpPr/>
            <p:nvPr/>
          </p:nvGrpSpPr>
          <p:grpSpPr>
            <a:xfrm>
              <a:off x="6943842" y="1417449"/>
              <a:ext cx="395194" cy="1066802"/>
              <a:chOff x="7263850" y="1901225"/>
              <a:chExt cx="114625" cy="309425"/>
            </a:xfrm>
          </p:grpSpPr>
          <p:sp>
            <p:nvSpPr>
              <p:cNvPr id="9" name="Google Shape;443;p44">
                <a:extLst>
                  <a:ext uri="{FF2B5EF4-FFF2-40B4-BE49-F238E27FC236}">
                    <a16:creationId xmlns:a16="http://schemas.microsoft.com/office/drawing/2014/main" id="{3ADC35B1-00A1-7356-487D-AC6833A64BF2}"/>
                  </a:ext>
                </a:extLst>
              </p:cNvPr>
              <p:cNvSpPr/>
              <p:nvPr/>
            </p:nvSpPr>
            <p:spPr>
              <a:xfrm>
                <a:off x="7296325" y="1952925"/>
                <a:ext cx="46675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530" extrusionOk="0">
                    <a:moveTo>
                      <a:pt x="0" y="0"/>
                    </a:moveTo>
                    <a:lnTo>
                      <a:pt x="0" y="530"/>
                    </a:lnTo>
                    <a:lnTo>
                      <a:pt x="1867" y="530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4;p44">
                <a:extLst>
                  <a:ext uri="{FF2B5EF4-FFF2-40B4-BE49-F238E27FC236}">
                    <a16:creationId xmlns:a16="http://schemas.microsoft.com/office/drawing/2014/main" id="{2268A8C1-7FE2-8CCE-570B-2BD3B3C35986}"/>
                  </a:ext>
                </a:extLst>
              </p:cNvPr>
              <p:cNvSpPr/>
              <p:nvPr/>
            </p:nvSpPr>
            <p:spPr>
              <a:xfrm>
                <a:off x="7277000" y="2037175"/>
                <a:ext cx="842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1257" extrusionOk="0">
                    <a:moveTo>
                      <a:pt x="0" y="0"/>
                    </a:moveTo>
                    <a:lnTo>
                      <a:pt x="0" y="1257"/>
                    </a:lnTo>
                    <a:lnTo>
                      <a:pt x="3370" y="1257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rgbClr val="211D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45;p44">
                <a:extLst>
                  <a:ext uri="{FF2B5EF4-FFF2-40B4-BE49-F238E27FC236}">
                    <a16:creationId xmlns:a16="http://schemas.microsoft.com/office/drawing/2014/main" id="{224C3E39-4361-9FC5-7005-7C286F459A54}"/>
                  </a:ext>
                </a:extLst>
              </p:cNvPr>
              <p:cNvSpPr/>
              <p:nvPr/>
            </p:nvSpPr>
            <p:spPr>
              <a:xfrm>
                <a:off x="7263850" y="1962100"/>
                <a:ext cx="111625" cy="8012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3205" extrusionOk="0">
                    <a:moveTo>
                      <a:pt x="1705" y="0"/>
                    </a:moveTo>
                    <a:cubicBezTo>
                      <a:pt x="1419" y="0"/>
                      <a:pt x="932" y="120"/>
                      <a:pt x="689" y="283"/>
                    </a:cubicBezTo>
                    <a:lnTo>
                      <a:pt x="488" y="406"/>
                    </a:lnTo>
                    <a:cubicBezTo>
                      <a:pt x="202" y="526"/>
                      <a:pt x="1" y="932"/>
                      <a:pt x="1" y="1257"/>
                    </a:cubicBezTo>
                    <a:lnTo>
                      <a:pt x="1" y="2111"/>
                    </a:lnTo>
                    <a:cubicBezTo>
                      <a:pt x="1" y="2393"/>
                      <a:pt x="121" y="2799"/>
                      <a:pt x="283" y="2922"/>
                    </a:cubicBezTo>
                    <a:cubicBezTo>
                      <a:pt x="445" y="3084"/>
                      <a:pt x="851" y="3205"/>
                      <a:pt x="1137" y="3205"/>
                    </a:cubicBezTo>
                    <a:lnTo>
                      <a:pt x="3286" y="3205"/>
                    </a:lnTo>
                    <a:cubicBezTo>
                      <a:pt x="3611" y="3205"/>
                      <a:pt x="4017" y="3084"/>
                      <a:pt x="4179" y="2922"/>
                    </a:cubicBezTo>
                    <a:cubicBezTo>
                      <a:pt x="4341" y="2799"/>
                      <a:pt x="4465" y="2393"/>
                      <a:pt x="4465" y="2111"/>
                    </a:cubicBezTo>
                    <a:lnTo>
                      <a:pt x="4465" y="1257"/>
                    </a:lnTo>
                    <a:cubicBezTo>
                      <a:pt x="4465" y="932"/>
                      <a:pt x="4221" y="526"/>
                      <a:pt x="3978" y="406"/>
                    </a:cubicBezTo>
                    <a:lnTo>
                      <a:pt x="3773" y="283"/>
                    </a:lnTo>
                    <a:cubicBezTo>
                      <a:pt x="3491" y="120"/>
                      <a:pt x="3043" y="0"/>
                      <a:pt x="2760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6;p44">
                <a:extLst>
                  <a:ext uri="{FF2B5EF4-FFF2-40B4-BE49-F238E27FC236}">
                    <a16:creationId xmlns:a16="http://schemas.microsoft.com/office/drawing/2014/main" id="{7812FAF0-1A61-9242-7DAD-D079EFD83DFE}"/>
                  </a:ext>
                </a:extLst>
              </p:cNvPr>
              <p:cNvSpPr/>
              <p:nvPr/>
            </p:nvSpPr>
            <p:spPr>
              <a:xfrm>
                <a:off x="7264825" y="2063550"/>
                <a:ext cx="109600" cy="147100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5884" extrusionOk="0">
                    <a:moveTo>
                      <a:pt x="1461" y="0"/>
                    </a:moveTo>
                    <a:cubicBezTo>
                      <a:pt x="1056" y="0"/>
                      <a:pt x="569" y="121"/>
                      <a:pt x="367" y="244"/>
                    </a:cubicBezTo>
                    <a:cubicBezTo>
                      <a:pt x="163" y="364"/>
                      <a:pt x="1" y="731"/>
                      <a:pt x="1" y="1056"/>
                    </a:cubicBezTo>
                    <a:lnTo>
                      <a:pt x="1" y="4666"/>
                    </a:lnTo>
                    <a:cubicBezTo>
                      <a:pt x="1" y="4990"/>
                      <a:pt x="163" y="5396"/>
                      <a:pt x="367" y="5558"/>
                    </a:cubicBezTo>
                    <a:cubicBezTo>
                      <a:pt x="569" y="5763"/>
                      <a:pt x="1056" y="5883"/>
                      <a:pt x="1461" y="5883"/>
                    </a:cubicBezTo>
                    <a:lnTo>
                      <a:pt x="2922" y="5883"/>
                    </a:lnTo>
                    <a:cubicBezTo>
                      <a:pt x="3328" y="5883"/>
                      <a:pt x="3815" y="5763"/>
                      <a:pt x="4020" y="5558"/>
                    </a:cubicBezTo>
                    <a:cubicBezTo>
                      <a:pt x="4221" y="5396"/>
                      <a:pt x="4383" y="4990"/>
                      <a:pt x="4383" y="4666"/>
                    </a:cubicBezTo>
                    <a:lnTo>
                      <a:pt x="4383" y="1056"/>
                    </a:lnTo>
                    <a:cubicBezTo>
                      <a:pt x="4383" y="731"/>
                      <a:pt x="4221" y="364"/>
                      <a:pt x="4020" y="244"/>
                    </a:cubicBezTo>
                    <a:cubicBezTo>
                      <a:pt x="3815" y="121"/>
                      <a:pt x="3328" y="0"/>
                      <a:pt x="2922" y="0"/>
                    </a:cubicBezTo>
                    <a:close/>
                  </a:path>
                </a:pathLst>
              </a:custGeom>
              <a:solidFill>
                <a:srgbClr val="4C4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47;p44">
                <a:extLst>
                  <a:ext uri="{FF2B5EF4-FFF2-40B4-BE49-F238E27FC236}">
                    <a16:creationId xmlns:a16="http://schemas.microsoft.com/office/drawing/2014/main" id="{569260F6-75AE-9FC1-BC4D-6D355AF07B8F}"/>
                  </a:ext>
                </a:extLst>
              </p:cNvPr>
              <p:cNvSpPr/>
              <p:nvPr/>
            </p:nvSpPr>
            <p:spPr>
              <a:xfrm>
                <a:off x="7287150" y="1925575"/>
                <a:ext cx="649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095" extrusionOk="0">
                    <a:moveTo>
                      <a:pt x="0" y="0"/>
                    </a:moveTo>
                    <a:lnTo>
                      <a:pt x="0" y="1094"/>
                    </a:lnTo>
                    <a:lnTo>
                      <a:pt x="2598" y="1094"/>
                    </a:lnTo>
                    <a:lnTo>
                      <a:pt x="2598" y="0"/>
                    </a:lnTo>
                    <a:close/>
                  </a:path>
                </a:pathLst>
              </a:custGeom>
              <a:solidFill>
                <a:srgbClr val="975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48;p44">
                <a:extLst>
                  <a:ext uri="{FF2B5EF4-FFF2-40B4-BE49-F238E27FC236}">
                    <a16:creationId xmlns:a16="http://schemas.microsoft.com/office/drawing/2014/main" id="{91120E81-FABA-F665-CD88-96438F645FB7}"/>
                  </a:ext>
                </a:extLst>
              </p:cNvPr>
              <p:cNvSpPr/>
              <p:nvPr/>
            </p:nvSpPr>
            <p:spPr>
              <a:xfrm>
                <a:off x="7293225" y="1930600"/>
                <a:ext cx="515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205" y="692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49;p44">
                <a:extLst>
                  <a:ext uri="{FF2B5EF4-FFF2-40B4-BE49-F238E27FC236}">
                    <a16:creationId xmlns:a16="http://schemas.microsoft.com/office/drawing/2014/main" id="{043EAD9A-40BF-EF08-971F-F856DAC3F13D}"/>
                  </a:ext>
                </a:extLst>
              </p:cNvPr>
              <p:cNvSpPr/>
              <p:nvPr/>
            </p:nvSpPr>
            <p:spPr>
              <a:xfrm>
                <a:off x="7303375" y="1930600"/>
                <a:ext cx="40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50;p44">
                <a:extLst>
                  <a:ext uri="{FF2B5EF4-FFF2-40B4-BE49-F238E27FC236}">
                    <a16:creationId xmlns:a16="http://schemas.microsoft.com/office/drawing/2014/main" id="{5B538664-ECFA-852B-F5F9-2750427B6F1E}"/>
                  </a:ext>
                </a:extLst>
              </p:cNvPr>
              <p:cNvSpPr/>
              <p:nvPr/>
            </p:nvSpPr>
            <p:spPr>
              <a:xfrm>
                <a:off x="7312550" y="1930600"/>
                <a:ext cx="40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693" extrusionOk="0">
                    <a:moveTo>
                      <a:pt x="0" y="1"/>
                    </a:moveTo>
                    <a:lnTo>
                      <a:pt x="0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51;p44">
                <a:extLst>
                  <a:ext uri="{FF2B5EF4-FFF2-40B4-BE49-F238E27FC236}">
                    <a16:creationId xmlns:a16="http://schemas.microsoft.com/office/drawing/2014/main" id="{AF07B2F5-5558-5A45-674A-E3C36C8CA16B}"/>
                  </a:ext>
                </a:extLst>
              </p:cNvPr>
              <p:cNvSpPr/>
              <p:nvPr/>
            </p:nvSpPr>
            <p:spPr>
              <a:xfrm>
                <a:off x="7321650" y="1930600"/>
                <a:ext cx="512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693" extrusionOk="0">
                    <a:moveTo>
                      <a:pt x="0" y="1"/>
                    </a:moveTo>
                    <a:lnTo>
                      <a:pt x="0" y="692"/>
                    </a:lnTo>
                    <a:lnTo>
                      <a:pt x="205" y="692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52;p44">
                <a:extLst>
                  <a:ext uri="{FF2B5EF4-FFF2-40B4-BE49-F238E27FC236}">
                    <a16:creationId xmlns:a16="http://schemas.microsoft.com/office/drawing/2014/main" id="{A12A83FF-70A6-CE0C-D094-DE3696C078A9}"/>
                  </a:ext>
                </a:extLst>
              </p:cNvPr>
              <p:cNvSpPr/>
              <p:nvPr/>
            </p:nvSpPr>
            <p:spPr>
              <a:xfrm>
                <a:off x="7331775" y="1930600"/>
                <a:ext cx="41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53;p44">
                <a:extLst>
                  <a:ext uri="{FF2B5EF4-FFF2-40B4-BE49-F238E27FC236}">
                    <a16:creationId xmlns:a16="http://schemas.microsoft.com/office/drawing/2014/main" id="{D0229BDE-2568-8229-5D3E-B48CCBC6C5B3}"/>
                  </a:ext>
                </a:extLst>
              </p:cNvPr>
              <p:cNvSpPr/>
              <p:nvPr/>
            </p:nvSpPr>
            <p:spPr>
              <a:xfrm>
                <a:off x="7340950" y="1930600"/>
                <a:ext cx="41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693" extrusionOk="0">
                    <a:moveTo>
                      <a:pt x="1" y="1"/>
                    </a:moveTo>
                    <a:lnTo>
                      <a:pt x="1" y="692"/>
                    </a:lnTo>
                    <a:lnTo>
                      <a:pt x="163" y="692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54;p44">
                <a:extLst>
                  <a:ext uri="{FF2B5EF4-FFF2-40B4-BE49-F238E27FC236}">
                    <a16:creationId xmlns:a16="http://schemas.microsoft.com/office/drawing/2014/main" id="{17D2584E-13FB-1617-3F8B-F8F6EB4FBCA2}"/>
                  </a:ext>
                </a:extLst>
              </p:cNvPr>
              <p:cNvSpPr/>
              <p:nvPr/>
            </p:nvSpPr>
            <p:spPr>
              <a:xfrm>
                <a:off x="7303375" y="1901225"/>
                <a:ext cx="315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975" extrusionOk="0">
                    <a:moveTo>
                      <a:pt x="1" y="0"/>
                    </a:moveTo>
                    <a:lnTo>
                      <a:pt x="1" y="974"/>
                    </a:lnTo>
                    <a:lnTo>
                      <a:pt x="1260" y="974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55;p44">
                <a:extLst>
                  <a:ext uri="{FF2B5EF4-FFF2-40B4-BE49-F238E27FC236}">
                    <a16:creationId xmlns:a16="http://schemas.microsoft.com/office/drawing/2014/main" id="{3DA65BAF-D845-266B-A8D1-5E473AD04C8C}"/>
                  </a:ext>
                </a:extLst>
              </p:cNvPr>
              <p:cNvSpPr/>
              <p:nvPr/>
            </p:nvSpPr>
            <p:spPr>
              <a:xfrm>
                <a:off x="7332850" y="1908275"/>
                <a:ext cx="45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586" extrusionOk="0">
                    <a:moveTo>
                      <a:pt x="0" y="1"/>
                    </a:moveTo>
                    <a:lnTo>
                      <a:pt x="0" y="163"/>
                    </a:lnTo>
                    <a:lnTo>
                      <a:pt x="1338" y="163"/>
                    </a:lnTo>
                    <a:cubicBezTo>
                      <a:pt x="1623" y="163"/>
                      <a:pt x="1662" y="325"/>
                      <a:pt x="1662" y="368"/>
                    </a:cubicBezTo>
                    <a:lnTo>
                      <a:pt x="1662" y="1260"/>
                    </a:lnTo>
                    <a:cubicBezTo>
                      <a:pt x="1662" y="1423"/>
                      <a:pt x="1461" y="1423"/>
                      <a:pt x="1419" y="1423"/>
                    </a:cubicBezTo>
                    <a:lnTo>
                      <a:pt x="770" y="1423"/>
                    </a:lnTo>
                    <a:lnTo>
                      <a:pt x="770" y="1585"/>
                    </a:lnTo>
                    <a:lnTo>
                      <a:pt x="1419" y="1585"/>
                    </a:lnTo>
                    <a:cubicBezTo>
                      <a:pt x="1542" y="1585"/>
                      <a:pt x="1825" y="1504"/>
                      <a:pt x="1825" y="1260"/>
                    </a:cubicBezTo>
                    <a:lnTo>
                      <a:pt x="1825" y="368"/>
                    </a:lnTo>
                    <a:lnTo>
                      <a:pt x="1825" y="325"/>
                    </a:lnTo>
                    <a:cubicBezTo>
                      <a:pt x="1786" y="244"/>
                      <a:pt x="1662" y="1"/>
                      <a:pt x="1338" y="1"/>
                    </a:cubicBezTo>
                    <a:close/>
                  </a:path>
                </a:pathLst>
              </a:custGeom>
              <a:solidFill>
                <a:srgbClr val="6A3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41F10F-5BAC-D232-30A8-2431E593EBA8}"/>
              </a:ext>
            </a:extLst>
          </p:cNvPr>
          <p:cNvSpPr txBox="1"/>
          <p:nvPr/>
        </p:nvSpPr>
        <p:spPr>
          <a:xfrm>
            <a:off x="7627104" y="3447404"/>
            <a:ext cx="1309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A15887"/>
                </a:solidFill>
                <a:latin typeface="Anton"/>
              </a:rPr>
              <a:t>Conclusion</a:t>
            </a:r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786F4C-7661-F9EA-85D9-F507B1E8425A}"/>
              </a:ext>
            </a:extLst>
          </p:cNvPr>
          <p:cNvSpPr txBox="1"/>
          <p:nvPr/>
        </p:nvSpPr>
        <p:spPr>
          <a:xfrm>
            <a:off x="8043621" y="2992142"/>
            <a:ext cx="4378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A15887"/>
                </a:solidFill>
                <a:latin typeface="Anton"/>
              </a:rPr>
              <a:t>05</a:t>
            </a:r>
            <a:endParaRPr lang="en-US" sz="1800">
              <a:latin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>
            <a:spLocks noGrp="1"/>
          </p:cNvSpPr>
          <p:nvPr>
            <p:ph type="title"/>
          </p:nvPr>
        </p:nvSpPr>
        <p:spPr>
          <a:xfrm>
            <a:off x="713225" y="5382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objectives</a:t>
            </a:r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2"/>
          </p:nvPr>
        </p:nvSpPr>
        <p:spPr>
          <a:xfrm>
            <a:off x="1198192" y="1613277"/>
            <a:ext cx="2642014" cy="471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Recommendation system  </a:t>
            </a:r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3"/>
          </p:nvPr>
        </p:nvSpPr>
        <p:spPr>
          <a:xfrm>
            <a:off x="693853" y="1670195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5"/>
          </p:nvPr>
        </p:nvSpPr>
        <p:spPr>
          <a:xfrm>
            <a:off x="1265998" y="2730890"/>
            <a:ext cx="2651700" cy="3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Personalized advertising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title" idx="6"/>
          </p:nvPr>
        </p:nvSpPr>
        <p:spPr>
          <a:xfrm>
            <a:off x="703539" y="2729690"/>
            <a:ext cx="552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81" name="Google Shape;381;p41"/>
          <p:cNvGrpSpPr/>
          <p:nvPr/>
        </p:nvGrpSpPr>
        <p:grpSpPr>
          <a:xfrm>
            <a:off x="4888675" y="988475"/>
            <a:ext cx="3230325" cy="3325625"/>
            <a:chOff x="5205275" y="1121825"/>
            <a:chExt cx="3230325" cy="3325625"/>
          </a:xfrm>
        </p:grpSpPr>
        <p:pic>
          <p:nvPicPr>
            <p:cNvPr id="382" name="Google Shape;382;p41" descr="Slidesgo" title="Slide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05275" y="1567150"/>
              <a:ext cx="2880300" cy="2880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83" name="Google Shape;383;p41"/>
            <p:cNvSpPr/>
            <p:nvPr/>
          </p:nvSpPr>
          <p:spPr>
            <a:xfrm>
              <a:off x="5927275" y="1121825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7629200" y="3520700"/>
              <a:ext cx="806400" cy="806400"/>
            </a:xfrm>
            <a:prstGeom prst="ellipse">
              <a:avLst/>
            </a:prstGeom>
            <a:solidFill>
              <a:srgbClr val="A15887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6B0E005B-088D-DB17-07DC-5C09009DC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880" y="2078960"/>
            <a:ext cx="2648100" cy="428700"/>
          </a:xfrm>
        </p:spPr>
        <p:txBody>
          <a:bodyPr/>
          <a:lstStyle/>
          <a:p>
            <a:r>
              <a:rPr lang="en-US"/>
              <a:t>Can we predict what similar customers will buy?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2E30CED-4544-EE95-95C6-2124073B3AA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84880" y="2996109"/>
            <a:ext cx="2644200" cy="429900"/>
          </a:xfrm>
        </p:spPr>
        <p:txBody>
          <a:bodyPr/>
          <a:lstStyle/>
          <a:p>
            <a:endParaRPr lang="en-US"/>
          </a:p>
          <a:p>
            <a:r>
              <a:rPr lang="en-US"/>
              <a:t>Can we think of suitable marketing strategies ?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575221" y="595262"/>
            <a:ext cx="8049908" cy="130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800" dirty="0"/>
              <a:t>Discovery</a:t>
            </a:r>
            <a:r>
              <a:rPr lang="en" sz="4800" dirty="0">
                <a:solidFill>
                  <a:schemeClr val="bg2"/>
                </a:solidFill>
              </a:rPr>
              <a:t> </a:t>
            </a:r>
            <a:br>
              <a:rPr lang="en" sz="4800" dirty="0">
                <a:solidFill>
                  <a:schemeClr val="bg2"/>
                </a:solidFill>
              </a:rPr>
            </a:br>
            <a:r>
              <a:rPr lang="en" sz="4800" dirty="0">
                <a:solidFill>
                  <a:schemeClr val="bg2"/>
                </a:solidFill>
              </a:rPr>
              <a:t>Our Data </a:t>
            </a:r>
            <a:br>
              <a:rPr lang="en" dirty="0"/>
            </a:br>
            <a:endParaRPr lang="en-US" dirty="0"/>
          </a:p>
        </p:txBody>
      </p:sp>
      <p:sp>
        <p:nvSpPr>
          <p:cNvPr id="366" name="Google Shape;366;p40"/>
          <p:cNvSpPr txBox="1">
            <a:spLocks noGrp="1"/>
          </p:cNvSpPr>
          <p:nvPr>
            <p:ph type="body" idx="1"/>
          </p:nvPr>
        </p:nvSpPr>
        <p:spPr>
          <a:xfrm>
            <a:off x="575221" y="1694686"/>
            <a:ext cx="7773900" cy="2616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2"/>
              </a:solidFill>
            </a:endParaRPr>
          </a:p>
          <a:p>
            <a:pPr marL="0" lvl="0" indent="0" algn="l"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0" indent="0" algn="l">
              <a:buNone/>
            </a:pPr>
            <a:endParaRPr lang="en" dirty="0"/>
          </a:p>
          <a:p>
            <a:pPr marL="342900" indent="-342900">
              <a:spcBef>
                <a:spcPts val="1600"/>
              </a:spcBef>
              <a:buFont typeface="Arial"/>
              <a:buChar char="•"/>
            </a:pPr>
            <a:r>
              <a:rPr lang="en-US" sz="2400" dirty="0"/>
              <a:t>Sales Analysis using </a:t>
            </a:r>
            <a:r>
              <a:rPr lang="en-US" sz="2400" b="1" dirty="0"/>
              <a:t>Real</a:t>
            </a:r>
            <a:r>
              <a:rPr lang="en-US" sz="2400" dirty="0"/>
              <a:t> </a:t>
            </a:r>
            <a:r>
              <a:rPr lang="en-US" sz="2400" b="1" dirty="0"/>
              <a:t>Data</a:t>
            </a:r>
            <a:r>
              <a:rPr lang="en-US" sz="2400" dirty="0"/>
              <a:t>, collected for 3-4 year, between the years 2011-2014. </a:t>
            </a:r>
            <a:endParaRPr lang="en-US" sz="2400" b="1" dirty="0"/>
          </a:p>
          <a:p>
            <a:pPr marL="571500" indent="-571500">
              <a:spcBef>
                <a:spcPts val="1600"/>
              </a:spcBef>
              <a:buFont typeface="Arial"/>
              <a:buChar char="•"/>
            </a:pPr>
            <a:r>
              <a:rPr lang="en-US" sz="2400" dirty="0"/>
              <a:t>Raw data from our chain store</a:t>
            </a:r>
          </a:p>
        </p:txBody>
      </p:sp>
      <p:sp>
        <p:nvSpPr>
          <p:cNvPr id="4" name="Google Shape;402;p43">
            <a:extLst>
              <a:ext uri="{FF2B5EF4-FFF2-40B4-BE49-F238E27FC236}">
                <a16:creationId xmlns:a16="http://schemas.microsoft.com/office/drawing/2014/main" id="{352D03B0-047A-3628-52C4-B75E30C66807}"/>
              </a:ext>
            </a:extLst>
          </p:cNvPr>
          <p:cNvSpPr txBox="1">
            <a:spLocks/>
          </p:cNvSpPr>
          <p:nvPr/>
        </p:nvSpPr>
        <p:spPr>
          <a:xfrm>
            <a:off x="1872131" y="746468"/>
            <a:ext cx="1205400" cy="699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solidFill>
                  <a:schemeClr val="accent4"/>
                </a:solidFill>
                <a:latin typeface="Anton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1038809" y="698036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Data Preparation</a:t>
            </a:r>
            <a:endParaRPr sz="4800"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1904670" y="1745611"/>
            <a:ext cx="6392928" cy="2516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2400" dirty="0"/>
              <a:t>Remove of nulls</a:t>
            </a:r>
          </a:p>
          <a:p>
            <a:pPr marL="285750" indent="-285750" algn="l">
              <a:buFont typeface="Arial"/>
              <a:buChar char="•"/>
            </a:pPr>
            <a:r>
              <a:rPr lang="en" sz="2400" dirty="0">
                <a:latin typeface="Consolas"/>
              </a:rPr>
              <a:t>Translation of city names</a:t>
            </a:r>
          </a:p>
          <a:p>
            <a:pPr marL="285750" indent="-285750" algn="l">
              <a:buFont typeface="Arial"/>
              <a:buChar char="•"/>
            </a:pPr>
            <a:r>
              <a:rPr lang="en" sz="2400" dirty="0">
                <a:latin typeface="Consolas"/>
              </a:rPr>
              <a:t>Separating of customer number from transaction code</a:t>
            </a:r>
          </a:p>
          <a:p>
            <a:pPr marL="285750" indent="-285750" algn="l">
              <a:buFont typeface="Arial"/>
              <a:buChar char="•"/>
            </a:pPr>
            <a:r>
              <a:rPr lang="en" sz="2400" dirty="0">
                <a:latin typeface="Consolas"/>
              </a:rPr>
              <a:t>removing empty and nan information  columns</a:t>
            </a:r>
            <a:endParaRPr lang="en" sz="2400"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title" idx="2"/>
          </p:nvPr>
        </p:nvSpPr>
        <p:spPr>
          <a:xfrm>
            <a:off x="1455613" y="698036"/>
            <a:ext cx="1205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1943194" y="471198"/>
            <a:ext cx="43593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/>
              <a:t>Our </a:t>
            </a:r>
            <a:r>
              <a:rPr lang="en" sz="4000" dirty="0"/>
              <a:t>tables</a:t>
            </a:r>
            <a:r>
              <a:rPr lang="en" sz="4000" b="1" dirty="0"/>
              <a:t>        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A3FF4-3EDA-A381-7925-7921930A60BD}"/>
              </a:ext>
            </a:extLst>
          </p:cNvPr>
          <p:cNvSpPr txBox="1"/>
          <p:nvPr/>
        </p:nvSpPr>
        <p:spPr>
          <a:xfrm>
            <a:off x="1728592" y="112969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Before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0D968-4601-264F-E5A0-416C2E266026}"/>
              </a:ext>
            </a:extLst>
          </p:cNvPr>
          <p:cNvSpPr txBox="1"/>
          <p:nvPr/>
        </p:nvSpPr>
        <p:spPr>
          <a:xfrm>
            <a:off x="6441510" y="112968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After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B5DA247-68C6-133D-A25C-F0C4A0AB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4" y="1609055"/>
            <a:ext cx="3455617" cy="2629977"/>
          </a:xfrm>
          <a:prstGeom prst="rect">
            <a:avLst/>
          </a:prstGeom>
        </p:spPr>
      </p:pic>
      <p:pic>
        <p:nvPicPr>
          <p:cNvPr id="5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C77C556-7265-5F22-EAE1-C135FC909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847" y="1608410"/>
            <a:ext cx="3424301" cy="26156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1788073" y="471435"/>
            <a:ext cx="43593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dirty="0"/>
              <a:t>Our tables        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A3FF4-3EDA-A381-7925-7921930A60BD}"/>
              </a:ext>
            </a:extLst>
          </p:cNvPr>
          <p:cNvSpPr txBox="1"/>
          <p:nvPr/>
        </p:nvSpPr>
        <p:spPr>
          <a:xfrm>
            <a:off x="1483663" y="113876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Before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0D968-4601-264F-E5A0-416C2E266026}"/>
              </a:ext>
            </a:extLst>
          </p:cNvPr>
          <p:cNvSpPr txBox="1"/>
          <p:nvPr/>
        </p:nvSpPr>
        <p:spPr>
          <a:xfrm>
            <a:off x="6477796" y="113876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After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D924DDD8-0F17-EA9D-98A9-336065AE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14" y="1635793"/>
            <a:ext cx="3323771" cy="2561340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36A3382D-4252-F164-7F12-C342C188C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115" y="1582217"/>
            <a:ext cx="3459842" cy="261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4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940837" y="331277"/>
            <a:ext cx="77175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/>
              <a:t>Understanding the data</a:t>
            </a:r>
            <a:endParaRPr lang="en-US"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1"/>
          </p:nvPr>
        </p:nvSpPr>
        <p:spPr>
          <a:xfrm>
            <a:off x="95689" y="2083308"/>
            <a:ext cx="8965618" cy="1956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2000"/>
              <a:t>                    </a:t>
            </a:r>
            <a:r>
              <a:rPr lang="en" sz="2400"/>
              <a:t>      </a:t>
            </a:r>
            <a:r>
              <a:rPr lang="en" sz="2800"/>
              <a:t>  </a:t>
            </a:r>
            <a:r>
              <a:rPr lang="en" sz="2400"/>
              <a:t>                     </a:t>
            </a:r>
            <a:endParaRPr lang="en"/>
          </a:p>
          <a:p>
            <a:pPr marL="0" indent="0" algn="l"/>
            <a:r>
              <a:rPr lang="en" sz="1800"/>
              <a:t>                            </a:t>
            </a:r>
          </a:p>
          <a:p>
            <a:pPr marL="0" indent="0" algn="l"/>
            <a:r>
              <a:rPr lang="en" sz="1800"/>
              <a:t>                             </a:t>
            </a:r>
          </a:p>
          <a:p>
            <a:pPr marL="0" indent="0" algn="l"/>
            <a:endParaRPr lang="en" sz="1800"/>
          </a:p>
          <a:p>
            <a:pPr marL="0" indent="0"/>
            <a:endParaRPr lang="en" sz="1800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BC1F77A-48B7-0D24-695B-C00952BE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1" y="1188320"/>
            <a:ext cx="2857593" cy="1958732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367EBDE-4475-14E8-68A6-5445F2FEA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256" y="1132789"/>
            <a:ext cx="3423557" cy="1889137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9E803F-9227-601C-495C-060510A2C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74" y="1131207"/>
            <a:ext cx="1608151" cy="2509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2EE4A-8277-C4B5-2E4A-084E061920CD}"/>
              </a:ext>
            </a:extLst>
          </p:cNvPr>
          <p:cNvSpPr txBox="1"/>
          <p:nvPr/>
        </p:nvSpPr>
        <p:spPr>
          <a:xfrm>
            <a:off x="3508828" y="3731078"/>
            <a:ext cx="196305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onsolas"/>
              </a:rPr>
              <a:t>How much products were sails with each barcode?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1A906-54DC-F6AC-0BA5-08C18333D929}"/>
              </a:ext>
            </a:extLst>
          </p:cNvPr>
          <p:cNvSpPr txBox="1"/>
          <p:nvPr/>
        </p:nvSpPr>
        <p:spPr>
          <a:xfrm>
            <a:off x="6293756" y="3059791"/>
            <a:ext cx="19630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onsolas"/>
              </a:rPr>
              <a:t>Products bundles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768F2-91C4-F6D1-B63A-2F94E80BA3B1}"/>
              </a:ext>
            </a:extLst>
          </p:cNvPr>
          <p:cNvSpPr txBox="1"/>
          <p:nvPr/>
        </p:nvSpPr>
        <p:spPr>
          <a:xfrm>
            <a:off x="859971" y="3204934"/>
            <a:ext cx="19630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>
                <a:solidFill>
                  <a:schemeClr val="bg2"/>
                </a:solidFill>
                <a:latin typeface="Consolas"/>
              </a:rPr>
              <a:t>What was profit each month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18148"/>
      </p:ext>
    </p:extLst>
  </p:cSld>
  <p:clrMapOvr>
    <a:masterClrMapping/>
  </p:clrMapOvr>
</p:sld>
</file>

<file path=ppt/theme/theme1.xml><?xml version="1.0" encoding="utf-8"?>
<a:theme xmlns:a="http://schemas.openxmlformats.org/drawingml/2006/main" name="Sport Branding Guidelines by Slidesgo">
  <a:themeElements>
    <a:clrScheme name="Simple Light">
      <a:dk1>
        <a:srgbClr val="4B4B4B"/>
      </a:dk1>
      <a:lt1>
        <a:srgbClr val="FFFFFF"/>
      </a:lt1>
      <a:dk2>
        <a:srgbClr val="537686"/>
      </a:dk2>
      <a:lt2>
        <a:srgbClr val="E3E3E3"/>
      </a:lt2>
      <a:accent1>
        <a:srgbClr val="537686"/>
      </a:accent1>
      <a:accent2>
        <a:srgbClr val="B6C5CC"/>
      </a:accent2>
      <a:accent3>
        <a:srgbClr val="722D59"/>
      </a:accent3>
      <a:accent4>
        <a:srgbClr val="A15887"/>
      </a:accent4>
      <a:accent5>
        <a:srgbClr val="A7D5E9"/>
      </a:accent5>
      <a:accent6>
        <a:srgbClr val="D9DAD8"/>
      </a:accent6>
      <a:hlink>
        <a:srgbClr val="A158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266</Words>
  <Application>Microsoft Office PowerPoint</Application>
  <PresentationFormat>On-screen Show (16:9)</PresentationFormat>
  <Paragraphs>101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Anton</vt:lpstr>
      <vt:lpstr>Consolas</vt:lpstr>
      <vt:lpstr>Raleway Medium</vt:lpstr>
      <vt:lpstr>Arial</vt:lpstr>
      <vt:lpstr>Sport Branding Guidelines by Slidesgo</vt:lpstr>
      <vt:lpstr>Outdoors Retail</vt:lpstr>
      <vt:lpstr>PowerPoint Presentation</vt:lpstr>
      <vt:lpstr>OUR CREATIVE PROCESS</vt:lpstr>
      <vt:lpstr>Our objectives</vt:lpstr>
      <vt:lpstr>Discovery  Our Data  </vt:lpstr>
      <vt:lpstr>Data Preparation</vt:lpstr>
      <vt:lpstr>Our tables        </vt:lpstr>
      <vt:lpstr>Our tables        </vt:lpstr>
      <vt:lpstr>Understanding the data</vt:lpstr>
      <vt:lpstr>Building the model</vt:lpstr>
      <vt:lpstr>Clustering algorithm</vt:lpstr>
      <vt:lpstr>Clustering algorithm</vt:lpstr>
      <vt:lpstr>Extrnal Data</vt:lpstr>
      <vt:lpstr>Clustering algorithm</vt:lpstr>
      <vt:lpstr>Clustering algorithm</vt:lpstr>
      <vt:lpstr>Clustering algorithm</vt:lpstr>
      <vt:lpstr>PowerPoint Presentation</vt:lpstr>
      <vt:lpstr>Collaborative filtering</vt:lpstr>
      <vt:lpstr>Collaborative filtering</vt:lpstr>
      <vt:lpstr> User Collaborative Filtering</vt:lpstr>
      <vt:lpstr>Model analysis</vt:lpstr>
      <vt:lpstr>The Theory </vt:lpstr>
      <vt:lpstr>The Rael life</vt:lpstr>
      <vt:lpstr>The Rael life</vt:lpstr>
      <vt:lpstr>Let Try Together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NOGA </dc:title>
  <cp:lastModifiedBy>SAIDAN27</cp:lastModifiedBy>
  <cp:revision>3</cp:revision>
  <dcterms:modified xsi:type="dcterms:W3CDTF">2022-08-09T21:26:08Z</dcterms:modified>
</cp:coreProperties>
</file>